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60" r:id="rId6"/>
    <p:sldId id="263" r:id="rId7"/>
    <p:sldId id="262" r:id="rId8"/>
  </p:sldIdLst>
  <p:sldSz cx="12192000" cy="6858000"/>
  <p:notesSz cx="7559675" cy="106918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4490640" y="224964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7839720" y="224964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31" name="PlaceHolder 5"/>
          <p:cNvSpPr>
            <a:spLocks noGrp="1"/>
          </p:cNvSpPr>
          <p:nvPr>
            <p:ph type="body"/>
          </p:nvPr>
        </p:nvSpPr>
        <p:spPr>
          <a:xfrm>
            <a:off x="7839720" y="409968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32" name="PlaceHolder 6"/>
          <p:cNvSpPr>
            <a:spLocks noGrp="1"/>
          </p:cNvSpPr>
          <p:nvPr>
            <p:ph type="body"/>
          </p:nvPr>
        </p:nvSpPr>
        <p:spPr>
          <a:xfrm>
            <a:off x="4490640" y="409968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33" name="PlaceHolder 7"/>
          <p:cNvSpPr>
            <a:spLocks noGrp="1"/>
          </p:cNvSpPr>
          <p:nvPr>
            <p:ph type="body"/>
          </p:nvPr>
        </p:nvSpPr>
        <p:spPr>
          <a:xfrm>
            <a:off x="1141560" y="409968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ubTitle"/>
          </p:nvPr>
        </p:nvSpPr>
        <p:spPr>
          <a:xfrm>
            <a:off x="1141560" y="618480"/>
            <a:ext cx="9905760" cy="6853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subTitle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05" name="PlaceHolder 5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4490640" y="224964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7839720" y="224964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10" name="PlaceHolder 5"/>
          <p:cNvSpPr>
            <a:spLocks noGrp="1"/>
          </p:cNvSpPr>
          <p:nvPr>
            <p:ph type="body"/>
          </p:nvPr>
        </p:nvSpPr>
        <p:spPr>
          <a:xfrm>
            <a:off x="7839720" y="409968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11" name="PlaceHolder 6"/>
          <p:cNvSpPr>
            <a:spLocks noGrp="1"/>
          </p:cNvSpPr>
          <p:nvPr>
            <p:ph type="body"/>
          </p:nvPr>
        </p:nvSpPr>
        <p:spPr>
          <a:xfrm>
            <a:off x="4490640" y="409968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12" name="PlaceHolder 7"/>
          <p:cNvSpPr>
            <a:spLocks noGrp="1"/>
          </p:cNvSpPr>
          <p:nvPr>
            <p:ph type="body"/>
          </p:nvPr>
        </p:nvSpPr>
        <p:spPr>
          <a:xfrm>
            <a:off x="1141560" y="4099680"/>
            <a:ext cx="318924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subTitle"/>
          </p:nvPr>
        </p:nvSpPr>
        <p:spPr>
          <a:xfrm>
            <a:off x="1141560" y="618480"/>
            <a:ext cx="9905760" cy="68533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1141560" y="409968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35413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6217200" y="409968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114156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6217200" y="2249640"/>
            <a:ext cx="483372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1141560" y="4099680"/>
            <a:ext cx="9905760" cy="16891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2"/>
          <p:cNvPicPr/>
          <p:nvPr/>
        </p:nvPicPr>
        <p:blipFill>
          <a:blip r:embed="rId15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9" name="CustomShape 1"/>
          <p:cNvSpPr/>
          <p:nvPr/>
        </p:nvSpPr>
        <p:spPr>
          <a:xfrm>
            <a:off x="114480" y="4680"/>
            <a:ext cx="23400" cy="218088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CustomShape 2"/>
          <p:cNvSpPr/>
          <p:nvPr/>
        </p:nvSpPr>
        <p:spPr>
          <a:xfrm>
            <a:off x="33480" y="217656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CustomShape 3"/>
          <p:cNvSpPr/>
          <p:nvPr/>
        </p:nvSpPr>
        <p:spPr>
          <a:xfrm>
            <a:off x="28440" y="40212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" name="CustomShape 4"/>
          <p:cNvSpPr/>
          <p:nvPr/>
        </p:nvSpPr>
        <p:spPr>
          <a:xfrm>
            <a:off x="200160" y="4680"/>
            <a:ext cx="369360" cy="1810800"/>
          </a:xfrm>
          <a:custGeom>
            <a:avLst/>
            <a:gdLst/>
            <a:ahLst/>
            <a:cxnLst/>
            <a:rect l="l" t="t" r="r" b="b"/>
            <a:pathLst>
              <a:path w="233" h="1141">
                <a:moveTo>
                  <a:pt x="218" y="1141"/>
                </a:moveTo>
                <a:lnTo>
                  <a:pt x="0" y="626"/>
                </a:lnTo>
                <a:lnTo>
                  <a:pt x="0" y="0"/>
                </a:lnTo>
                <a:lnTo>
                  <a:pt x="15" y="0"/>
                </a:lnTo>
                <a:lnTo>
                  <a:pt x="15" y="623"/>
                </a:lnTo>
                <a:lnTo>
                  <a:pt x="233" y="1135"/>
                </a:lnTo>
                <a:lnTo>
                  <a:pt x="218" y="114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5"/>
          <p:cNvSpPr/>
          <p:nvPr/>
        </p:nvSpPr>
        <p:spPr>
          <a:xfrm>
            <a:off x="503280" y="18018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6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CustomShape 6"/>
          <p:cNvSpPr/>
          <p:nvPr/>
        </p:nvSpPr>
        <p:spPr>
          <a:xfrm>
            <a:off x="285840" y="4680"/>
            <a:ext cx="369360" cy="1429920"/>
          </a:xfrm>
          <a:custGeom>
            <a:avLst/>
            <a:gdLst/>
            <a:ahLst/>
            <a:cxnLst/>
            <a:rect l="l" t="t" r="r" b="b"/>
            <a:pathLst>
              <a:path w="233" h="901">
                <a:moveTo>
                  <a:pt x="221" y="901"/>
                </a:moveTo>
                <a:lnTo>
                  <a:pt x="0" y="383"/>
                </a:lnTo>
                <a:lnTo>
                  <a:pt x="0" y="0"/>
                </a:lnTo>
                <a:lnTo>
                  <a:pt x="18" y="0"/>
                </a:lnTo>
                <a:lnTo>
                  <a:pt x="18" y="380"/>
                </a:lnTo>
                <a:lnTo>
                  <a:pt x="233" y="895"/>
                </a:lnTo>
                <a:lnTo>
                  <a:pt x="221" y="90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7"/>
          <p:cNvSpPr/>
          <p:nvPr/>
        </p:nvSpPr>
        <p:spPr>
          <a:xfrm>
            <a:off x="546120" y="0"/>
            <a:ext cx="151920" cy="912600"/>
          </a:xfrm>
          <a:custGeom>
            <a:avLst/>
            <a:gdLst/>
            <a:ahLst/>
            <a:cxnLst/>
            <a:rect l="l" t="t" r="r" b="b"/>
            <a:pathLst>
              <a:path w="96" h="575">
                <a:moveTo>
                  <a:pt x="96" y="575"/>
                </a:moveTo>
                <a:lnTo>
                  <a:pt x="78" y="575"/>
                </a:lnTo>
                <a:lnTo>
                  <a:pt x="78" y="192"/>
                </a:lnTo>
                <a:lnTo>
                  <a:pt x="0" y="6"/>
                </a:lnTo>
                <a:lnTo>
                  <a:pt x="15" y="0"/>
                </a:lnTo>
                <a:lnTo>
                  <a:pt x="96" y="189"/>
                </a:lnTo>
                <a:lnTo>
                  <a:pt x="96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8"/>
          <p:cNvSpPr/>
          <p:nvPr/>
        </p:nvSpPr>
        <p:spPr>
          <a:xfrm>
            <a:off x="588960" y="142092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7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CustomShape 9"/>
          <p:cNvSpPr/>
          <p:nvPr/>
        </p:nvSpPr>
        <p:spPr>
          <a:xfrm>
            <a:off x="588960" y="9032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" name="CustomShape 10"/>
          <p:cNvSpPr/>
          <p:nvPr/>
        </p:nvSpPr>
        <p:spPr>
          <a:xfrm>
            <a:off x="641520" y="0"/>
            <a:ext cx="421920" cy="526680"/>
          </a:xfrm>
          <a:custGeom>
            <a:avLst/>
            <a:gdLst/>
            <a:ahLst/>
            <a:cxnLst/>
            <a:rect l="l" t="t" r="r" b="b"/>
            <a:pathLst>
              <a:path w="266" h="332">
                <a:moveTo>
                  <a:pt x="257" y="332"/>
                </a:moveTo>
                <a:lnTo>
                  <a:pt x="48" y="123"/>
                </a:lnTo>
                <a:lnTo>
                  <a:pt x="0" y="6"/>
                </a:lnTo>
                <a:lnTo>
                  <a:pt x="15" y="0"/>
                </a:lnTo>
                <a:lnTo>
                  <a:pt x="63" y="114"/>
                </a:lnTo>
                <a:lnTo>
                  <a:pt x="266" y="320"/>
                </a:lnTo>
                <a:lnTo>
                  <a:pt x="257" y="33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" name="CustomShape 11"/>
          <p:cNvSpPr/>
          <p:nvPr/>
        </p:nvSpPr>
        <p:spPr>
          <a:xfrm>
            <a:off x="1020600" y="488880"/>
            <a:ext cx="161640" cy="147240"/>
          </a:xfrm>
          <a:custGeom>
            <a:avLst/>
            <a:gdLst/>
            <a:ahLst/>
            <a:cxnLst/>
            <a:rect l="l" t="t" r="r" b="b"/>
            <a:pathLst>
              <a:path w="34" h="31">
                <a:moveTo>
                  <a:pt x="17" y="31"/>
                </a:moveTo>
                <a:cubicBezTo>
                  <a:pt x="13" y="31"/>
                  <a:pt x="9" y="30"/>
                  <a:pt x="6" y="27"/>
                </a:cubicBezTo>
                <a:cubicBezTo>
                  <a:pt x="0" y="20"/>
                  <a:pt x="0" y="10"/>
                  <a:pt x="6" y="4"/>
                </a:cubicBezTo>
                <a:cubicBezTo>
                  <a:pt x="9" y="1"/>
                  <a:pt x="13" y="0"/>
                  <a:pt x="17" y="0"/>
                </a:cubicBezTo>
                <a:cubicBezTo>
                  <a:pt x="21" y="0"/>
                  <a:pt x="25" y="1"/>
                  <a:pt x="28" y="4"/>
                </a:cubicBezTo>
                <a:cubicBezTo>
                  <a:pt x="34" y="10"/>
                  <a:pt x="34" y="20"/>
                  <a:pt x="28" y="27"/>
                </a:cubicBezTo>
                <a:cubicBezTo>
                  <a:pt x="25" y="30"/>
                  <a:pt x="21" y="31"/>
                  <a:pt x="17" y="31"/>
                </a:cubicBezTo>
                <a:close/>
                <a:moveTo>
                  <a:pt x="17" y="4"/>
                </a:moveTo>
                <a:cubicBezTo>
                  <a:pt x="14" y="4"/>
                  <a:pt x="11" y="5"/>
                  <a:pt x="9" y="7"/>
                </a:cubicBezTo>
                <a:cubicBezTo>
                  <a:pt x="4" y="12"/>
                  <a:pt x="4" y="19"/>
                  <a:pt x="9" y="24"/>
                </a:cubicBezTo>
                <a:cubicBezTo>
                  <a:pt x="11" y="26"/>
                  <a:pt x="14" y="27"/>
                  <a:pt x="17" y="27"/>
                </a:cubicBezTo>
                <a:cubicBezTo>
                  <a:pt x="20" y="27"/>
                  <a:pt x="23" y="26"/>
                  <a:pt x="25" y="24"/>
                </a:cubicBezTo>
                <a:cubicBezTo>
                  <a:pt x="30" y="19"/>
                  <a:pt x="30" y="12"/>
                  <a:pt x="25" y="7"/>
                </a:cubicBezTo>
                <a:cubicBezTo>
                  <a:pt x="23" y="5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" name="Line 12"/>
          <p:cNvSpPr/>
          <p:nvPr/>
        </p:nvSpPr>
        <p:spPr>
          <a:xfrm>
            <a:off x="-4680" y="9360"/>
            <a:ext cx="3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" name="CustomShape 13"/>
          <p:cNvSpPr/>
          <p:nvPr/>
        </p:nvSpPr>
        <p:spPr>
          <a:xfrm>
            <a:off x="9360" y="1801800"/>
            <a:ext cx="123480" cy="126720"/>
          </a:xfrm>
          <a:custGeom>
            <a:avLst/>
            <a:gdLst/>
            <a:ahLst/>
            <a:cxnLst/>
            <a:rect l="l" t="t" r="r" b="b"/>
            <a:pathLst>
              <a:path w="78" h="80">
                <a:moveTo>
                  <a:pt x="6" y="80"/>
                </a:moveTo>
                <a:lnTo>
                  <a:pt x="0" y="71"/>
                </a:lnTo>
                <a:lnTo>
                  <a:pt x="69" y="0"/>
                </a:lnTo>
                <a:lnTo>
                  <a:pt x="78" y="9"/>
                </a:lnTo>
                <a:lnTo>
                  <a:pt x="6" y="8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" name="CustomShape 14"/>
          <p:cNvSpPr/>
          <p:nvPr/>
        </p:nvSpPr>
        <p:spPr>
          <a:xfrm>
            <a:off x="-9360" y="3549600"/>
            <a:ext cx="147240" cy="480600"/>
          </a:xfrm>
          <a:custGeom>
            <a:avLst/>
            <a:gdLst/>
            <a:ahLst/>
            <a:cxnLst/>
            <a:rect l="l" t="t" r="r" b="b"/>
            <a:pathLst>
              <a:path w="93" h="303">
                <a:moveTo>
                  <a:pt x="93" y="303"/>
                </a:moveTo>
                <a:lnTo>
                  <a:pt x="78" y="303"/>
                </a:lnTo>
                <a:lnTo>
                  <a:pt x="78" y="78"/>
                </a:lnTo>
                <a:lnTo>
                  <a:pt x="0" y="12"/>
                </a:lnTo>
                <a:lnTo>
                  <a:pt x="12" y="0"/>
                </a:lnTo>
                <a:lnTo>
                  <a:pt x="93" y="69"/>
                </a:lnTo>
                <a:lnTo>
                  <a:pt x="93" y="303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" name="CustomShape 15"/>
          <p:cNvSpPr/>
          <p:nvPr/>
        </p:nvSpPr>
        <p:spPr>
          <a:xfrm>
            <a:off x="128520" y="1382760"/>
            <a:ext cx="142560" cy="475920"/>
          </a:xfrm>
          <a:custGeom>
            <a:avLst/>
            <a:gdLst/>
            <a:ahLst/>
            <a:cxnLst/>
            <a:rect l="l" t="t" r="r" b="b"/>
            <a:pathLst>
              <a:path w="90" h="300">
                <a:moveTo>
                  <a:pt x="90" y="300"/>
                </a:moveTo>
                <a:lnTo>
                  <a:pt x="78" y="300"/>
                </a:lnTo>
                <a:lnTo>
                  <a:pt x="78" y="84"/>
                </a:lnTo>
                <a:lnTo>
                  <a:pt x="0" y="9"/>
                </a:lnTo>
                <a:lnTo>
                  <a:pt x="9" y="0"/>
                </a:lnTo>
                <a:lnTo>
                  <a:pt x="90" y="81"/>
                </a:lnTo>
                <a:lnTo>
                  <a:pt x="90" y="3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" name="CustomShape 16"/>
          <p:cNvSpPr/>
          <p:nvPr/>
        </p:nvSpPr>
        <p:spPr>
          <a:xfrm>
            <a:off x="204840" y="1849320"/>
            <a:ext cx="114120" cy="107640"/>
          </a:xfrm>
          <a:custGeom>
            <a:avLst/>
            <a:gdLst/>
            <a:ahLst/>
            <a:cxnLst/>
            <a:rect l="l" t="t" r="r" b="b"/>
            <a:pathLst>
              <a:path w="24" h="23">
                <a:moveTo>
                  <a:pt x="12" y="23"/>
                </a:moveTo>
                <a:cubicBezTo>
                  <a:pt x="6" y="23"/>
                  <a:pt x="0" y="18"/>
                  <a:pt x="0" y="12"/>
                </a:cubicBezTo>
                <a:cubicBezTo>
                  <a:pt x="0" y="5"/>
                  <a:pt x="6" y="0"/>
                  <a:pt x="12" y="0"/>
                </a:cubicBezTo>
                <a:cubicBezTo>
                  <a:pt x="18" y="0"/>
                  <a:pt x="24" y="5"/>
                  <a:pt x="24" y="12"/>
                </a:cubicBezTo>
                <a:cubicBezTo>
                  <a:pt x="24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20" y="16"/>
                  <a:pt x="20" y="12"/>
                </a:cubicBezTo>
                <a:cubicBezTo>
                  <a:pt x="20" y="8"/>
                  <a:pt x="16" y="4"/>
                  <a:pt x="12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" name="CustomShape 17"/>
          <p:cNvSpPr/>
          <p:nvPr/>
        </p:nvSpPr>
        <p:spPr>
          <a:xfrm>
            <a:off x="133200" y="4662360"/>
            <a:ext cx="23400" cy="218088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" name="CustomShape 18"/>
          <p:cNvSpPr/>
          <p:nvPr/>
        </p:nvSpPr>
        <p:spPr>
          <a:xfrm>
            <a:off x="223920" y="5041800"/>
            <a:ext cx="369360" cy="1801440"/>
          </a:xfrm>
          <a:custGeom>
            <a:avLst/>
            <a:gdLst/>
            <a:ahLst/>
            <a:cxnLst/>
            <a:rect l="l" t="t" r="r" b="b"/>
            <a:pathLst>
              <a:path w="233" h="1135">
                <a:moveTo>
                  <a:pt x="15" y="1135"/>
                </a:moveTo>
                <a:lnTo>
                  <a:pt x="0" y="1135"/>
                </a:lnTo>
                <a:lnTo>
                  <a:pt x="0" y="515"/>
                </a:lnTo>
                <a:lnTo>
                  <a:pt x="0" y="512"/>
                </a:lnTo>
                <a:lnTo>
                  <a:pt x="218" y="0"/>
                </a:lnTo>
                <a:lnTo>
                  <a:pt x="233" y="6"/>
                </a:lnTo>
                <a:lnTo>
                  <a:pt x="15" y="518"/>
                </a:lnTo>
                <a:lnTo>
                  <a:pt x="15" y="113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9" name="CustomShape 19"/>
          <p:cNvSpPr/>
          <p:nvPr/>
        </p:nvSpPr>
        <p:spPr>
          <a:xfrm>
            <a:off x="52560" y="44816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0" name="CustomShape 20"/>
          <p:cNvSpPr/>
          <p:nvPr/>
        </p:nvSpPr>
        <p:spPr>
          <a:xfrm>
            <a:off x="-14400" y="5627520"/>
            <a:ext cx="85320" cy="1215720"/>
          </a:xfrm>
          <a:custGeom>
            <a:avLst/>
            <a:gdLst/>
            <a:ahLst/>
            <a:cxnLst/>
            <a:rect l="l" t="t" r="r" b="b"/>
            <a:pathLst>
              <a:path w="54" h="766">
                <a:moveTo>
                  <a:pt x="54" y="766"/>
                </a:moveTo>
                <a:lnTo>
                  <a:pt x="36" y="766"/>
                </a:lnTo>
                <a:lnTo>
                  <a:pt x="36" y="149"/>
                </a:lnTo>
                <a:lnTo>
                  <a:pt x="0" y="3"/>
                </a:lnTo>
                <a:lnTo>
                  <a:pt x="18" y="0"/>
                </a:lnTo>
                <a:lnTo>
                  <a:pt x="54" y="146"/>
                </a:lnTo>
                <a:lnTo>
                  <a:pt x="54" y="76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1" name="CustomShape 21"/>
          <p:cNvSpPr/>
          <p:nvPr/>
        </p:nvSpPr>
        <p:spPr>
          <a:xfrm>
            <a:off x="527040" y="48672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2" name="CustomShape 22"/>
          <p:cNvSpPr/>
          <p:nvPr/>
        </p:nvSpPr>
        <p:spPr>
          <a:xfrm>
            <a:off x="309600" y="5423040"/>
            <a:ext cx="374400" cy="1425240"/>
          </a:xfrm>
          <a:custGeom>
            <a:avLst/>
            <a:gdLst/>
            <a:ahLst/>
            <a:cxnLst/>
            <a:rect l="l" t="t" r="r" b="b"/>
            <a:pathLst>
              <a:path w="236" h="898">
                <a:moveTo>
                  <a:pt x="18" y="898"/>
                </a:moveTo>
                <a:lnTo>
                  <a:pt x="0" y="898"/>
                </a:lnTo>
                <a:lnTo>
                  <a:pt x="0" y="515"/>
                </a:lnTo>
                <a:lnTo>
                  <a:pt x="3" y="512"/>
                </a:lnTo>
                <a:lnTo>
                  <a:pt x="221" y="0"/>
                </a:lnTo>
                <a:lnTo>
                  <a:pt x="236" y="6"/>
                </a:lnTo>
                <a:lnTo>
                  <a:pt x="18" y="518"/>
                </a:lnTo>
                <a:lnTo>
                  <a:pt x="18" y="89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" name="CustomShape 23"/>
          <p:cNvSpPr/>
          <p:nvPr/>
        </p:nvSpPr>
        <p:spPr>
          <a:xfrm>
            <a:off x="569880" y="5945040"/>
            <a:ext cx="151920" cy="912600"/>
          </a:xfrm>
          <a:custGeom>
            <a:avLst/>
            <a:gdLst/>
            <a:ahLst/>
            <a:cxnLst/>
            <a:rect l="l" t="t" r="r" b="b"/>
            <a:pathLst>
              <a:path w="96" h="575">
                <a:moveTo>
                  <a:pt x="15" y="575"/>
                </a:moveTo>
                <a:lnTo>
                  <a:pt x="0" y="569"/>
                </a:lnTo>
                <a:lnTo>
                  <a:pt x="81" y="383"/>
                </a:lnTo>
                <a:lnTo>
                  <a:pt x="81" y="0"/>
                </a:lnTo>
                <a:lnTo>
                  <a:pt x="96" y="0"/>
                </a:lnTo>
                <a:lnTo>
                  <a:pt x="96" y="386"/>
                </a:lnTo>
                <a:lnTo>
                  <a:pt x="15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4" name="CustomShape 24"/>
          <p:cNvSpPr/>
          <p:nvPr/>
        </p:nvSpPr>
        <p:spPr>
          <a:xfrm>
            <a:off x="612720" y="52466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" name="CustomShape 25"/>
          <p:cNvSpPr/>
          <p:nvPr/>
        </p:nvSpPr>
        <p:spPr>
          <a:xfrm>
            <a:off x="612720" y="576432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6" name="CustomShape 26"/>
          <p:cNvSpPr/>
          <p:nvPr/>
        </p:nvSpPr>
        <p:spPr>
          <a:xfrm>
            <a:off x="669960" y="6330960"/>
            <a:ext cx="417240" cy="517320"/>
          </a:xfrm>
          <a:custGeom>
            <a:avLst/>
            <a:gdLst/>
            <a:ahLst/>
            <a:cxnLst/>
            <a:rect l="l" t="t" r="r" b="b"/>
            <a:pathLst>
              <a:path w="263" h="326">
                <a:moveTo>
                  <a:pt x="15" y="326"/>
                </a:moveTo>
                <a:lnTo>
                  <a:pt x="0" y="320"/>
                </a:lnTo>
                <a:lnTo>
                  <a:pt x="45" y="206"/>
                </a:lnTo>
                <a:lnTo>
                  <a:pt x="48" y="206"/>
                </a:lnTo>
                <a:lnTo>
                  <a:pt x="254" y="0"/>
                </a:lnTo>
                <a:lnTo>
                  <a:pt x="263" y="12"/>
                </a:lnTo>
                <a:lnTo>
                  <a:pt x="60" y="215"/>
                </a:lnTo>
                <a:lnTo>
                  <a:pt x="15" y="32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CustomShape 27"/>
          <p:cNvSpPr/>
          <p:nvPr/>
        </p:nvSpPr>
        <p:spPr>
          <a:xfrm>
            <a:off x="1049400" y="6221520"/>
            <a:ext cx="156960" cy="147240"/>
          </a:xfrm>
          <a:custGeom>
            <a:avLst/>
            <a:gdLst/>
            <a:ahLst/>
            <a:cxnLst/>
            <a:rect l="l" t="t" r="r" b="b"/>
            <a:pathLst>
              <a:path w="33" h="31">
                <a:moveTo>
                  <a:pt x="16" y="31"/>
                </a:moveTo>
                <a:cubicBezTo>
                  <a:pt x="12" y="31"/>
                  <a:pt x="8" y="29"/>
                  <a:pt x="5" y="26"/>
                </a:cubicBezTo>
                <a:cubicBezTo>
                  <a:pt x="2" y="24"/>
                  <a:pt x="0" y="20"/>
                  <a:pt x="0" y="15"/>
                </a:cubicBezTo>
                <a:cubicBezTo>
                  <a:pt x="0" y="11"/>
                  <a:pt x="2" y="7"/>
                  <a:pt x="5" y="4"/>
                </a:cubicBezTo>
                <a:cubicBezTo>
                  <a:pt x="8" y="1"/>
                  <a:pt x="12" y="0"/>
                  <a:pt x="16" y="0"/>
                </a:cubicBezTo>
                <a:cubicBezTo>
                  <a:pt x="20" y="0"/>
                  <a:pt x="24" y="1"/>
                  <a:pt x="27" y="4"/>
                </a:cubicBezTo>
                <a:cubicBezTo>
                  <a:pt x="33" y="10"/>
                  <a:pt x="33" y="20"/>
                  <a:pt x="27" y="26"/>
                </a:cubicBezTo>
                <a:cubicBezTo>
                  <a:pt x="24" y="29"/>
                  <a:pt x="20" y="31"/>
                  <a:pt x="16" y="31"/>
                </a:cubicBezTo>
                <a:close/>
                <a:moveTo>
                  <a:pt x="16" y="4"/>
                </a:moveTo>
                <a:cubicBezTo>
                  <a:pt x="13" y="4"/>
                  <a:pt x="10" y="5"/>
                  <a:pt x="8" y="7"/>
                </a:cubicBezTo>
                <a:cubicBezTo>
                  <a:pt x="6" y="9"/>
                  <a:pt x="4" y="12"/>
                  <a:pt x="4" y="15"/>
                </a:cubicBezTo>
                <a:cubicBezTo>
                  <a:pt x="4" y="19"/>
                  <a:pt x="6" y="21"/>
                  <a:pt x="8" y="24"/>
                </a:cubicBezTo>
                <a:cubicBezTo>
                  <a:pt x="10" y="26"/>
                  <a:pt x="13" y="27"/>
                  <a:pt x="16" y="27"/>
                </a:cubicBezTo>
                <a:cubicBezTo>
                  <a:pt x="19" y="27"/>
                  <a:pt x="22" y="26"/>
                  <a:pt x="24" y="24"/>
                </a:cubicBezTo>
                <a:cubicBezTo>
                  <a:pt x="29" y="19"/>
                  <a:pt x="29" y="12"/>
                  <a:pt x="24" y="7"/>
                </a:cubicBezTo>
                <a:cubicBezTo>
                  <a:pt x="22" y="5"/>
                  <a:pt x="19" y="4"/>
                  <a:pt x="16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8" name="CustomShape 28"/>
          <p:cNvSpPr/>
          <p:nvPr/>
        </p:nvSpPr>
        <p:spPr>
          <a:xfrm>
            <a:off x="11484000" y="0"/>
            <a:ext cx="417240" cy="512280"/>
          </a:xfrm>
          <a:custGeom>
            <a:avLst/>
            <a:gdLst/>
            <a:ahLst/>
            <a:cxnLst/>
            <a:rect l="l" t="t" r="r" b="b"/>
            <a:pathLst>
              <a:path w="263" h="323">
                <a:moveTo>
                  <a:pt x="12" y="323"/>
                </a:moveTo>
                <a:lnTo>
                  <a:pt x="0" y="314"/>
                </a:lnTo>
                <a:lnTo>
                  <a:pt x="203" y="108"/>
                </a:lnTo>
                <a:lnTo>
                  <a:pt x="248" y="0"/>
                </a:lnTo>
                <a:lnTo>
                  <a:pt x="263" y="6"/>
                </a:lnTo>
                <a:lnTo>
                  <a:pt x="218" y="117"/>
                </a:lnTo>
                <a:lnTo>
                  <a:pt x="218" y="117"/>
                </a:lnTo>
                <a:lnTo>
                  <a:pt x="12" y="32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CustomShape 29"/>
          <p:cNvSpPr/>
          <p:nvPr/>
        </p:nvSpPr>
        <p:spPr>
          <a:xfrm>
            <a:off x="11364840" y="474840"/>
            <a:ext cx="156960" cy="151920"/>
          </a:xfrm>
          <a:custGeom>
            <a:avLst/>
            <a:gdLst/>
            <a:ahLst/>
            <a:cxnLst/>
            <a:rect l="l" t="t" r="r" b="b"/>
            <a:pathLst>
              <a:path w="33" h="32">
                <a:moveTo>
                  <a:pt x="17" y="32"/>
                </a:moveTo>
                <a:cubicBezTo>
                  <a:pt x="13" y="32"/>
                  <a:pt x="9" y="30"/>
                  <a:pt x="6" y="27"/>
                </a:cubicBezTo>
                <a:cubicBezTo>
                  <a:pt x="0" y="21"/>
                  <a:pt x="0" y="11"/>
                  <a:pt x="6" y="5"/>
                </a:cubicBezTo>
                <a:cubicBezTo>
                  <a:pt x="9" y="2"/>
                  <a:pt x="13" y="0"/>
                  <a:pt x="17" y="0"/>
                </a:cubicBezTo>
                <a:cubicBezTo>
                  <a:pt x="21" y="0"/>
                  <a:pt x="25" y="2"/>
                  <a:pt x="28" y="5"/>
                </a:cubicBezTo>
                <a:cubicBezTo>
                  <a:pt x="31" y="8"/>
                  <a:pt x="33" y="12"/>
                  <a:pt x="33" y="16"/>
                </a:cubicBezTo>
                <a:cubicBezTo>
                  <a:pt x="33" y="20"/>
                  <a:pt x="31" y="24"/>
                  <a:pt x="28" y="27"/>
                </a:cubicBezTo>
                <a:cubicBezTo>
                  <a:pt x="25" y="30"/>
                  <a:pt x="21" y="32"/>
                  <a:pt x="17" y="32"/>
                </a:cubicBezTo>
                <a:close/>
                <a:moveTo>
                  <a:pt x="17" y="4"/>
                </a:moveTo>
                <a:cubicBezTo>
                  <a:pt x="14" y="4"/>
                  <a:pt x="11" y="6"/>
                  <a:pt x="9" y="8"/>
                </a:cubicBezTo>
                <a:cubicBezTo>
                  <a:pt x="4" y="12"/>
                  <a:pt x="4" y="20"/>
                  <a:pt x="9" y="24"/>
                </a:cubicBezTo>
                <a:cubicBezTo>
                  <a:pt x="11" y="27"/>
                  <a:pt x="14" y="28"/>
                  <a:pt x="17" y="28"/>
                </a:cubicBezTo>
                <a:cubicBezTo>
                  <a:pt x="20" y="28"/>
                  <a:pt x="23" y="27"/>
                  <a:pt x="26" y="24"/>
                </a:cubicBezTo>
                <a:cubicBezTo>
                  <a:pt x="30" y="20"/>
                  <a:pt x="30" y="12"/>
                  <a:pt x="26" y="8"/>
                </a:cubicBezTo>
                <a:cubicBezTo>
                  <a:pt x="23" y="6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" name="CustomShape 30"/>
          <p:cNvSpPr/>
          <p:nvPr/>
        </p:nvSpPr>
        <p:spPr>
          <a:xfrm>
            <a:off x="11631600" y="1539720"/>
            <a:ext cx="18864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" name="CustomShape 31"/>
          <p:cNvSpPr/>
          <p:nvPr/>
        </p:nvSpPr>
        <p:spPr>
          <a:xfrm>
            <a:off x="11531520" y="5694480"/>
            <a:ext cx="298080" cy="1153800"/>
          </a:xfrm>
          <a:custGeom>
            <a:avLst/>
            <a:gdLst/>
            <a:ahLst/>
            <a:cxnLst/>
            <a:rect l="l" t="t" r="r" b="b"/>
            <a:pathLst>
              <a:path w="188" h="727">
                <a:moveTo>
                  <a:pt x="15" y="727"/>
                </a:moveTo>
                <a:lnTo>
                  <a:pt x="0" y="727"/>
                </a:lnTo>
                <a:lnTo>
                  <a:pt x="0" y="407"/>
                </a:lnTo>
                <a:lnTo>
                  <a:pt x="0" y="407"/>
                </a:lnTo>
                <a:lnTo>
                  <a:pt x="176" y="0"/>
                </a:lnTo>
                <a:lnTo>
                  <a:pt x="188" y="6"/>
                </a:lnTo>
                <a:lnTo>
                  <a:pt x="15" y="410"/>
                </a:lnTo>
                <a:lnTo>
                  <a:pt x="15" y="727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CustomShape 32"/>
          <p:cNvSpPr/>
          <p:nvPr/>
        </p:nvSpPr>
        <p:spPr>
          <a:xfrm>
            <a:off x="11773080" y="5551560"/>
            <a:ext cx="156960" cy="155160"/>
          </a:xfrm>
          <a:custGeom>
            <a:avLst/>
            <a:gdLst/>
            <a:ahLst/>
            <a:cxnLst/>
            <a:rect l="l" t="t" r="r" b="b"/>
            <a:pathLst>
              <a:path w="33" h="33">
                <a:moveTo>
                  <a:pt x="17" y="33"/>
                </a:moveTo>
                <a:cubicBezTo>
                  <a:pt x="8" y="33"/>
                  <a:pt x="0" y="25"/>
                  <a:pt x="0" y="16"/>
                </a:cubicBezTo>
                <a:cubicBezTo>
                  <a:pt x="0" y="7"/>
                  <a:pt x="8" y="0"/>
                  <a:pt x="17" y="0"/>
                </a:cubicBezTo>
                <a:cubicBezTo>
                  <a:pt x="26" y="0"/>
                  <a:pt x="33" y="7"/>
                  <a:pt x="33" y="16"/>
                </a:cubicBezTo>
                <a:cubicBezTo>
                  <a:pt x="33" y="25"/>
                  <a:pt x="26" y="33"/>
                  <a:pt x="17" y="33"/>
                </a:cubicBezTo>
                <a:close/>
                <a:moveTo>
                  <a:pt x="17" y="4"/>
                </a:moveTo>
                <a:cubicBezTo>
                  <a:pt x="10" y="4"/>
                  <a:pt x="4" y="9"/>
                  <a:pt x="4" y="16"/>
                </a:cubicBezTo>
                <a:cubicBezTo>
                  <a:pt x="4" y="23"/>
                  <a:pt x="10" y="29"/>
                  <a:pt x="17" y="29"/>
                </a:cubicBezTo>
                <a:cubicBezTo>
                  <a:pt x="23" y="29"/>
                  <a:pt x="29" y="23"/>
                  <a:pt x="29" y="16"/>
                </a:cubicBezTo>
                <a:cubicBezTo>
                  <a:pt x="29" y="9"/>
                  <a:pt x="23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" name="CustomShape 33"/>
          <p:cNvSpPr/>
          <p:nvPr/>
        </p:nvSpPr>
        <p:spPr>
          <a:xfrm>
            <a:off x="11711160" y="4680"/>
            <a:ext cx="304560" cy="1544400"/>
          </a:xfrm>
          <a:custGeom>
            <a:avLst/>
            <a:gdLst/>
            <a:ahLst/>
            <a:cxnLst/>
            <a:rect l="l" t="t" r="r" b="b"/>
            <a:pathLst>
              <a:path w="192" h="973">
                <a:moveTo>
                  <a:pt x="15" y="973"/>
                </a:moveTo>
                <a:lnTo>
                  <a:pt x="0" y="973"/>
                </a:lnTo>
                <a:lnTo>
                  <a:pt x="0" y="790"/>
                </a:lnTo>
                <a:lnTo>
                  <a:pt x="174" y="614"/>
                </a:lnTo>
                <a:lnTo>
                  <a:pt x="174" y="0"/>
                </a:lnTo>
                <a:lnTo>
                  <a:pt x="192" y="0"/>
                </a:lnTo>
                <a:lnTo>
                  <a:pt x="192" y="620"/>
                </a:lnTo>
                <a:lnTo>
                  <a:pt x="15" y="796"/>
                </a:lnTo>
                <a:lnTo>
                  <a:pt x="15" y="97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" name="CustomShape 34"/>
          <p:cNvSpPr/>
          <p:nvPr/>
        </p:nvSpPr>
        <p:spPr>
          <a:xfrm>
            <a:off x="11636280" y="4867200"/>
            <a:ext cx="18864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5" name="CustomShape 35"/>
          <p:cNvSpPr/>
          <p:nvPr/>
        </p:nvSpPr>
        <p:spPr>
          <a:xfrm>
            <a:off x="11441160" y="5046840"/>
            <a:ext cx="307440" cy="1801440"/>
          </a:xfrm>
          <a:custGeom>
            <a:avLst/>
            <a:gdLst/>
            <a:ahLst/>
            <a:cxnLst/>
            <a:rect l="l" t="t" r="r" b="b"/>
            <a:pathLst>
              <a:path w="194" h="1135">
                <a:moveTo>
                  <a:pt x="18" y="1135"/>
                </a:moveTo>
                <a:lnTo>
                  <a:pt x="0" y="1135"/>
                </a:lnTo>
                <a:lnTo>
                  <a:pt x="0" y="354"/>
                </a:lnTo>
                <a:lnTo>
                  <a:pt x="176" y="177"/>
                </a:lnTo>
                <a:lnTo>
                  <a:pt x="176" y="0"/>
                </a:lnTo>
                <a:lnTo>
                  <a:pt x="194" y="0"/>
                </a:lnTo>
                <a:lnTo>
                  <a:pt x="194" y="183"/>
                </a:lnTo>
                <a:lnTo>
                  <a:pt x="18" y="360"/>
                </a:lnTo>
                <a:lnTo>
                  <a:pt x="18" y="1135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" name="CustomShape 36"/>
          <p:cNvSpPr/>
          <p:nvPr/>
        </p:nvSpPr>
        <p:spPr>
          <a:xfrm>
            <a:off x="11849040" y="641664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" name="CustomShape 37"/>
          <p:cNvSpPr/>
          <p:nvPr/>
        </p:nvSpPr>
        <p:spPr>
          <a:xfrm>
            <a:off x="11939760" y="6595920"/>
            <a:ext cx="23400" cy="252000"/>
          </a:xfrm>
          <a:prstGeom prst="rect">
            <a:avLst/>
          </a:pr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8" name="Picture 2"/>
          <p:cNvPicPr/>
          <p:nvPr/>
        </p:nvPicPr>
        <p:blipFill>
          <a:blip r:embed="rId15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39" name="CustomShape 38"/>
          <p:cNvSpPr/>
          <p:nvPr/>
        </p:nvSpPr>
        <p:spPr>
          <a:xfrm>
            <a:off x="1209600" y="4680"/>
            <a:ext cx="23400" cy="218088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0" name="CustomShape 39"/>
          <p:cNvSpPr/>
          <p:nvPr/>
        </p:nvSpPr>
        <p:spPr>
          <a:xfrm>
            <a:off x="1128600" y="217656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1" name="CustomShape 40"/>
          <p:cNvSpPr/>
          <p:nvPr/>
        </p:nvSpPr>
        <p:spPr>
          <a:xfrm>
            <a:off x="1123920" y="40212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41"/>
          <p:cNvSpPr/>
          <p:nvPr/>
        </p:nvSpPr>
        <p:spPr>
          <a:xfrm>
            <a:off x="414360" y="9360"/>
            <a:ext cx="28080" cy="448128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42"/>
          <p:cNvSpPr/>
          <p:nvPr/>
        </p:nvSpPr>
        <p:spPr>
          <a:xfrm>
            <a:off x="333360" y="44816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CustomShape 43"/>
          <p:cNvSpPr/>
          <p:nvPr/>
        </p:nvSpPr>
        <p:spPr>
          <a:xfrm>
            <a:off x="190440" y="9360"/>
            <a:ext cx="151920" cy="907560"/>
          </a:xfrm>
          <a:custGeom>
            <a:avLst/>
            <a:gdLst/>
            <a:ahLst/>
            <a:cxnLst/>
            <a:rect l="l" t="t" r="r" b="b"/>
            <a:pathLst>
              <a:path w="96" h="572">
                <a:moveTo>
                  <a:pt x="15" y="572"/>
                </a:moveTo>
                <a:lnTo>
                  <a:pt x="0" y="566"/>
                </a:lnTo>
                <a:lnTo>
                  <a:pt x="81" y="380"/>
                </a:lnTo>
                <a:lnTo>
                  <a:pt x="81" y="0"/>
                </a:lnTo>
                <a:lnTo>
                  <a:pt x="96" y="0"/>
                </a:lnTo>
                <a:lnTo>
                  <a:pt x="96" y="383"/>
                </a:lnTo>
                <a:lnTo>
                  <a:pt x="15" y="57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5" name="CustomShape 44"/>
          <p:cNvSpPr/>
          <p:nvPr/>
        </p:nvSpPr>
        <p:spPr>
          <a:xfrm>
            <a:off x="1290600" y="14400"/>
            <a:ext cx="375840" cy="1801440"/>
          </a:xfrm>
          <a:custGeom>
            <a:avLst/>
            <a:gdLst/>
            <a:ahLst/>
            <a:cxnLst/>
            <a:rect l="l" t="t" r="r" b="b"/>
            <a:pathLst>
              <a:path w="237" h="1135">
                <a:moveTo>
                  <a:pt x="222" y="1135"/>
                </a:moveTo>
                <a:lnTo>
                  <a:pt x="0" y="620"/>
                </a:lnTo>
                <a:lnTo>
                  <a:pt x="0" y="0"/>
                </a:lnTo>
                <a:lnTo>
                  <a:pt x="18" y="0"/>
                </a:lnTo>
                <a:lnTo>
                  <a:pt x="18" y="617"/>
                </a:lnTo>
                <a:lnTo>
                  <a:pt x="237" y="1129"/>
                </a:lnTo>
                <a:lnTo>
                  <a:pt x="222" y="113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6" name="CustomShape 45"/>
          <p:cNvSpPr/>
          <p:nvPr/>
        </p:nvSpPr>
        <p:spPr>
          <a:xfrm>
            <a:off x="1600200" y="18018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7" name="CustomShape 46"/>
          <p:cNvSpPr/>
          <p:nvPr/>
        </p:nvSpPr>
        <p:spPr>
          <a:xfrm>
            <a:off x="1380960" y="9360"/>
            <a:ext cx="371160" cy="1425240"/>
          </a:xfrm>
          <a:custGeom>
            <a:avLst/>
            <a:gdLst/>
            <a:ahLst/>
            <a:cxnLst/>
            <a:rect l="l" t="t" r="r" b="b"/>
            <a:pathLst>
              <a:path w="234" h="898">
                <a:moveTo>
                  <a:pt x="219" y="898"/>
                </a:moveTo>
                <a:lnTo>
                  <a:pt x="0" y="383"/>
                </a:lnTo>
                <a:lnTo>
                  <a:pt x="0" y="0"/>
                </a:lnTo>
                <a:lnTo>
                  <a:pt x="15" y="0"/>
                </a:lnTo>
                <a:lnTo>
                  <a:pt x="15" y="380"/>
                </a:lnTo>
                <a:lnTo>
                  <a:pt x="234" y="892"/>
                </a:lnTo>
                <a:lnTo>
                  <a:pt x="219" y="89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8" name="CustomShape 47"/>
          <p:cNvSpPr/>
          <p:nvPr/>
        </p:nvSpPr>
        <p:spPr>
          <a:xfrm>
            <a:off x="1643040" y="0"/>
            <a:ext cx="151920" cy="912600"/>
          </a:xfrm>
          <a:custGeom>
            <a:avLst/>
            <a:gdLst/>
            <a:ahLst/>
            <a:cxnLst/>
            <a:rect l="l" t="t" r="r" b="b"/>
            <a:pathLst>
              <a:path w="96" h="575">
                <a:moveTo>
                  <a:pt x="96" y="575"/>
                </a:moveTo>
                <a:lnTo>
                  <a:pt x="78" y="575"/>
                </a:lnTo>
                <a:lnTo>
                  <a:pt x="78" y="192"/>
                </a:lnTo>
                <a:lnTo>
                  <a:pt x="0" y="6"/>
                </a:lnTo>
                <a:lnTo>
                  <a:pt x="15" y="0"/>
                </a:lnTo>
                <a:lnTo>
                  <a:pt x="96" y="189"/>
                </a:lnTo>
                <a:lnTo>
                  <a:pt x="96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48"/>
          <p:cNvSpPr/>
          <p:nvPr/>
        </p:nvSpPr>
        <p:spPr>
          <a:xfrm>
            <a:off x="1685880" y="142092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CustomShape 49"/>
          <p:cNvSpPr/>
          <p:nvPr/>
        </p:nvSpPr>
        <p:spPr>
          <a:xfrm>
            <a:off x="1685880" y="9032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1" name="CustomShape 50"/>
          <p:cNvSpPr/>
          <p:nvPr/>
        </p:nvSpPr>
        <p:spPr>
          <a:xfrm>
            <a:off x="1743120" y="4680"/>
            <a:ext cx="418680" cy="522000"/>
          </a:xfrm>
          <a:custGeom>
            <a:avLst/>
            <a:gdLst/>
            <a:ahLst/>
            <a:cxnLst/>
            <a:rect l="l" t="t" r="r" b="b"/>
            <a:pathLst>
              <a:path w="264" h="329">
                <a:moveTo>
                  <a:pt x="252" y="329"/>
                </a:moveTo>
                <a:lnTo>
                  <a:pt x="45" y="120"/>
                </a:lnTo>
                <a:lnTo>
                  <a:pt x="0" y="6"/>
                </a:lnTo>
                <a:lnTo>
                  <a:pt x="15" y="0"/>
                </a:lnTo>
                <a:lnTo>
                  <a:pt x="60" y="111"/>
                </a:lnTo>
                <a:lnTo>
                  <a:pt x="264" y="317"/>
                </a:lnTo>
                <a:lnTo>
                  <a:pt x="252" y="329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2" name="CustomShape 51"/>
          <p:cNvSpPr/>
          <p:nvPr/>
        </p:nvSpPr>
        <p:spPr>
          <a:xfrm>
            <a:off x="2119320" y="488880"/>
            <a:ext cx="161640" cy="147240"/>
          </a:xfrm>
          <a:custGeom>
            <a:avLst/>
            <a:gdLst/>
            <a:ahLst/>
            <a:cxnLst/>
            <a:rect l="l" t="t" r="r" b="b"/>
            <a:pathLst>
              <a:path w="34" h="31">
                <a:moveTo>
                  <a:pt x="17" y="31"/>
                </a:moveTo>
                <a:cubicBezTo>
                  <a:pt x="13" y="31"/>
                  <a:pt x="9" y="30"/>
                  <a:pt x="6" y="27"/>
                </a:cubicBezTo>
                <a:cubicBezTo>
                  <a:pt x="0" y="20"/>
                  <a:pt x="0" y="10"/>
                  <a:pt x="6" y="4"/>
                </a:cubicBezTo>
                <a:cubicBezTo>
                  <a:pt x="9" y="1"/>
                  <a:pt x="13" y="0"/>
                  <a:pt x="17" y="0"/>
                </a:cubicBezTo>
                <a:cubicBezTo>
                  <a:pt x="21" y="0"/>
                  <a:pt x="25" y="1"/>
                  <a:pt x="28" y="4"/>
                </a:cubicBezTo>
                <a:cubicBezTo>
                  <a:pt x="34" y="10"/>
                  <a:pt x="34" y="20"/>
                  <a:pt x="28" y="27"/>
                </a:cubicBezTo>
                <a:cubicBezTo>
                  <a:pt x="25" y="30"/>
                  <a:pt x="21" y="31"/>
                  <a:pt x="17" y="31"/>
                </a:cubicBezTo>
                <a:close/>
                <a:moveTo>
                  <a:pt x="17" y="4"/>
                </a:moveTo>
                <a:cubicBezTo>
                  <a:pt x="14" y="4"/>
                  <a:pt x="11" y="5"/>
                  <a:pt x="9" y="7"/>
                </a:cubicBezTo>
                <a:cubicBezTo>
                  <a:pt x="4" y="12"/>
                  <a:pt x="4" y="19"/>
                  <a:pt x="9" y="24"/>
                </a:cubicBezTo>
                <a:cubicBezTo>
                  <a:pt x="11" y="26"/>
                  <a:pt x="14" y="27"/>
                  <a:pt x="17" y="27"/>
                </a:cubicBezTo>
                <a:cubicBezTo>
                  <a:pt x="20" y="27"/>
                  <a:pt x="23" y="26"/>
                  <a:pt x="25" y="24"/>
                </a:cubicBezTo>
                <a:cubicBezTo>
                  <a:pt x="30" y="19"/>
                  <a:pt x="30" y="12"/>
                  <a:pt x="25" y="7"/>
                </a:cubicBezTo>
                <a:cubicBezTo>
                  <a:pt x="23" y="5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CustomShape 52"/>
          <p:cNvSpPr/>
          <p:nvPr/>
        </p:nvSpPr>
        <p:spPr>
          <a:xfrm>
            <a:off x="952560" y="4680"/>
            <a:ext cx="151920" cy="907560"/>
          </a:xfrm>
          <a:custGeom>
            <a:avLst/>
            <a:gdLst/>
            <a:ahLst/>
            <a:cxnLst/>
            <a:rect l="l" t="t" r="r" b="b"/>
            <a:pathLst>
              <a:path w="96" h="572">
                <a:moveTo>
                  <a:pt x="15" y="572"/>
                </a:moveTo>
                <a:lnTo>
                  <a:pt x="0" y="572"/>
                </a:lnTo>
                <a:lnTo>
                  <a:pt x="0" y="189"/>
                </a:lnTo>
                <a:lnTo>
                  <a:pt x="81" y="0"/>
                </a:lnTo>
                <a:lnTo>
                  <a:pt x="96" y="6"/>
                </a:lnTo>
                <a:lnTo>
                  <a:pt x="15" y="192"/>
                </a:lnTo>
                <a:lnTo>
                  <a:pt x="15" y="57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" name="CustomShape 53"/>
          <p:cNvSpPr/>
          <p:nvPr/>
        </p:nvSpPr>
        <p:spPr>
          <a:xfrm>
            <a:off x="866880" y="9032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2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2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" name="CustomShape 54"/>
          <p:cNvSpPr/>
          <p:nvPr/>
        </p:nvSpPr>
        <p:spPr>
          <a:xfrm>
            <a:off x="890640" y="155412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" name="CustomShape 55"/>
          <p:cNvSpPr/>
          <p:nvPr/>
        </p:nvSpPr>
        <p:spPr>
          <a:xfrm>
            <a:off x="738360" y="5622840"/>
            <a:ext cx="337680" cy="1215720"/>
          </a:xfrm>
          <a:custGeom>
            <a:avLst/>
            <a:gdLst/>
            <a:ahLst/>
            <a:cxnLst/>
            <a:rect l="l" t="t" r="r" b="b"/>
            <a:pathLst>
              <a:path w="213" h="766">
                <a:moveTo>
                  <a:pt x="213" y="766"/>
                </a:moveTo>
                <a:lnTo>
                  <a:pt x="195" y="766"/>
                </a:lnTo>
                <a:lnTo>
                  <a:pt x="195" y="464"/>
                </a:lnTo>
                <a:lnTo>
                  <a:pt x="0" y="6"/>
                </a:lnTo>
                <a:lnTo>
                  <a:pt x="12" y="0"/>
                </a:lnTo>
                <a:lnTo>
                  <a:pt x="213" y="461"/>
                </a:lnTo>
                <a:lnTo>
                  <a:pt x="213" y="76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7" name="CustomShape 56"/>
          <p:cNvSpPr/>
          <p:nvPr/>
        </p:nvSpPr>
        <p:spPr>
          <a:xfrm>
            <a:off x="647640" y="5479920"/>
            <a:ext cx="156960" cy="156960"/>
          </a:xfrm>
          <a:custGeom>
            <a:avLst/>
            <a:gdLst/>
            <a:ahLst/>
            <a:cxnLst/>
            <a:rect l="l" t="t" r="r" b="b"/>
            <a:pathLst>
              <a:path w="33" h="33">
                <a:moveTo>
                  <a:pt x="17" y="33"/>
                </a:moveTo>
                <a:cubicBezTo>
                  <a:pt x="8" y="33"/>
                  <a:pt x="0" y="26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6" y="0"/>
                  <a:pt x="33" y="8"/>
                  <a:pt x="33" y="17"/>
                </a:cubicBezTo>
                <a:cubicBezTo>
                  <a:pt x="33" y="26"/>
                  <a:pt x="26" y="33"/>
                  <a:pt x="17" y="33"/>
                </a:cubicBezTo>
                <a:close/>
                <a:moveTo>
                  <a:pt x="17" y="4"/>
                </a:moveTo>
                <a:cubicBezTo>
                  <a:pt x="10" y="4"/>
                  <a:pt x="4" y="10"/>
                  <a:pt x="4" y="17"/>
                </a:cubicBezTo>
                <a:cubicBezTo>
                  <a:pt x="4" y="24"/>
                  <a:pt x="10" y="29"/>
                  <a:pt x="17" y="29"/>
                </a:cubicBezTo>
                <a:cubicBezTo>
                  <a:pt x="23" y="29"/>
                  <a:pt x="29" y="24"/>
                  <a:pt x="29" y="17"/>
                </a:cubicBezTo>
                <a:cubicBezTo>
                  <a:pt x="29" y="10"/>
                  <a:pt x="23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8" name="CustomShape 57"/>
          <p:cNvSpPr/>
          <p:nvPr/>
        </p:nvSpPr>
        <p:spPr>
          <a:xfrm>
            <a:off x="66600" y="9032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0" y="9"/>
                  <a:pt x="40" y="20"/>
                </a:cubicBezTo>
                <a:cubicBezTo>
                  <a:pt x="40" y="31"/>
                  <a:pt x="32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2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2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9" name="CustomShape 58"/>
          <p:cNvSpPr/>
          <p:nvPr/>
        </p:nvSpPr>
        <p:spPr>
          <a:xfrm>
            <a:off x="0" y="3897360"/>
            <a:ext cx="132840" cy="266400"/>
          </a:xfrm>
          <a:custGeom>
            <a:avLst/>
            <a:gdLst/>
            <a:ahLst/>
            <a:cxnLst/>
            <a:rect l="l" t="t" r="r" b="b"/>
            <a:pathLst>
              <a:path w="84" h="168">
                <a:moveTo>
                  <a:pt x="69" y="168"/>
                </a:moveTo>
                <a:lnTo>
                  <a:pt x="0" y="6"/>
                </a:lnTo>
                <a:lnTo>
                  <a:pt x="12" y="0"/>
                </a:lnTo>
                <a:lnTo>
                  <a:pt x="84" y="162"/>
                </a:lnTo>
                <a:lnTo>
                  <a:pt x="69" y="16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0" name="CustomShape 59"/>
          <p:cNvSpPr/>
          <p:nvPr/>
        </p:nvSpPr>
        <p:spPr>
          <a:xfrm>
            <a:off x="66600" y="414972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" name="CustomShape 60"/>
          <p:cNvSpPr/>
          <p:nvPr/>
        </p:nvSpPr>
        <p:spPr>
          <a:xfrm>
            <a:off x="0" y="1644480"/>
            <a:ext cx="132840" cy="269640"/>
          </a:xfrm>
          <a:custGeom>
            <a:avLst/>
            <a:gdLst/>
            <a:ahLst/>
            <a:cxnLst/>
            <a:rect l="l" t="t" r="r" b="b"/>
            <a:pathLst>
              <a:path w="84" h="170">
                <a:moveTo>
                  <a:pt x="12" y="170"/>
                </a:moveTo>
                <a:lnTo>
                  <a:pt x="0" y="164"/>
                </a:lnTo>
                <a:lnTo>
                  <a:pt x="69" y="0"/>
                </a:lnTo>
                <a:lnTo>
                  <a:pt x="84" y="6"/>
                </a:lnTo>
                <a:lnTo>
                  <a:pt x="12" y="17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" name="CustomShape 61"/>
          <p:cNvSpPr/>
          <p:nvPr/>
        </p:nvSpPr>
        <p:spPr>
          <a:xfrm>
            <a:off x="66600" y="14684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" name="CustomShape 62"/>
          <p:cNvSpPr/>
          <p:nvPr/>
        </p:nvSpPr>
        <p:spPr>
          <a:xfrm>
            <a:off x="695160" y="4680"/>
            <a:ext cx="309240" cy="1558440"/>
          </a:xfrm>
          <a:custGeom>
            <a:avLst/>
            <a:gdLst/>
            <a:ahLst/>
            <a:cxnLst/>
            <a:rect l="l" t="t" r="r" b="b"/>
            <a:pathLst>
              <a:path w="195" h="982">
                <a:moveTo>
                  <a:pt x="195" y="982"/>
                </a:moveTo>
                <a:lnTo>
                  <a:pt x="177" y="982"/>
                </a:lnTo>
                <a:lnTo>
                  <a:pt x="177" y="805"/>
                </a:lnTo>
                <a:lnTo>
                  <a:pt x="0" y="629"/>
                </a:lnTo>
                <a:lnTo>
                  <a:pt x="0" y="0"/>
                </a:lnTo>
                <a:lnTo>
                  <a:pt x="18" y="0"/>
                </a:lnTo>
                <a:lnTo>
                  <a:pt x="18" y="623"/>
                </a:lnTo>
                <a:lnTo>
                  <a:pt x="195" y="796"/>
                </a:lnTo>
                <a:lnTo>
                  <a:pt x="195" y="98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4" name="CustomShape 63"/>
          <p:cNvSpPr/>
          <p:nvPr/>
        </p:nvSpPr>
        <p:spPr>
          <a:xfrm>
            <a:off x="57240" y="48816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5" name="CustomShape 64"/>
          <p:cNvSpPr/>
          <p:nvPr/>
        </p:nvSpPr>
        <p:spPr>
          <a:xfrm>
            <a:off x="138240" y="5060880"/>
            <a:ext cx="304560" cy="1777680"/>
          </a:xfrm>
          <a:custGeom>
            <a:avLst/>
            <a:gdLst/>
            <a:ahLst/>
            <a:cxnLst/>
            <a:rect l="l" t="t" r="r" b="b"/>
            <a:pathLst>
              <a:path w="192" h="1120">
                <a:moveTo>
                  <a:pt x="192" y="1120"/>
                </a:moveTo>
                <a:lnTo>
                  <a:pt x="177" y="1120"/>
                </a:lnTo>
                <a:lnTo>
                  <a:pt x="177" y="360"/>
                </a:lnTo>
                <a:lnTo>
                  <a:pt x="0" y="183"/>
                </a:lnTo>
                <a:lnTo>
                  <a:pt x="0" y="0"/>
                </a:lnTo>
                <a:lnTo>
                  <a:pt x="15" y="0"/>
                </a:lnTo>
                <a:lnTo>
                  <a:pt x="15" y="177"/>
                </a:lnTo>
                <a:lnTo>
                  <a:pt x="192" y="354"/>
                </a:lnTo>
                <a:lnTo>
                  <a:pt x="192" y="112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6" name="CustomShape 65"/>
          <p:cNvSpPr/>
          <p:nvPr/>
        </p:nvSpPr>
        <p:spPr>
          <a:xfrm>
            <a:off x="561960" y="643104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" name="CustomShape 66"/>
          <p:cNvSpPr/>
          <p:nvPr/>
        </p:nvSpPr>
        <p:spPr>
          <a:xfrm>
            <a:off x="642960" y="6610320"/>
            <a:ext cx="23400" cy="24264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" name="CustomShape 67"/>
          <p:cNvSpPr/>
          <p:nvPr/>
        </p:nvSpPr>
        <p:spPr>
          <a:xfrm>
            <a:off x="76320" y="643104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0" y="9"/>
                  <a:pt x="40" y="20"/>
                </a:cubicBezTo>
                <a:cubicBezTo>
                  <a:pt x="40" y="31"/>
                  <a:pt x="32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" name="CustomShape 68"/>
          <p:cNvSpPr/>
          <p:nvPr/>
        </p:nvSpPr>
        <p:spPr>
          <a:xfrm>
            <a:off x="0" y="5978520"/>
            <a:ext cx="190080" cy="461520"/>
          </a:xfrm>
          <a:custGeom>
            <a:avLst/>
            <a:gdLst/>
            <a:ahLst/>
            <a:cxnLst/>
            <a:rect l="l" t="t" r="r" b="b"/>
            <a:pathLst>
              <a:path w="120" h="291">
                <a:moveTo>
                  <a:pt x="120" y="291"/>
                </a:moveTo>
                <a:lnTo>
                  <a:pt x="105" y="291"/>
                </a:lnTo>
                <a:lnTo>
                  <a:pt x="105" y="114"/>
                </a:lnTo>
                <a:lnTo>
                  <a:pt x="0" y="9"/>
                </a:lnTo>
                <a:lnTo>
                  <a:pt x="12" y="0"/>
                </a:lnTo>
                <a:lnTo>
                  <a:pt x="120" y="108"/>
                </a:lnTo>
                <a:lnTo>
                  <a:pt x="120" y="29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0" name="CustomShape 69"/>
          <p:cNvSpPr/>
          <p:nvPr/>
        </p:nvSpPr>
        <p:spPr>
          <a:xfrm>
            <a:off x="1014480" y="1801800"/>
            <a:ext cx="213840" cy="755280"/>
          </a:xfrm>
          <a:custGeom>
            <a:avLst/>
            <a:gdLst/>
            <a:ahLst/>
            <a:cxnLst/>
            <a:rect l="l" t="t" r="r" b="b"/>
            <a:pathLst>
              <a:path w="135" h="476">
                <a:moveTo>
                  <a:pt x="12" y="476"/>
                </a:moveTo>
                <a:lnTo>
                  <a:pt x="0" y="476"/>
                </a:lnTo>
                <a:lnTo>
                  <a:pt x="0" y="128"/>
                </a:lnTo>
                <a:lnTo>
                  <a:pt x="126" y="0"/>
                </a:lnTo>
                <a:lnTo>
                  <a:pt x="135" y="9"/>
                </a:lnTo>
                <a:lnTo>
                  <a:pt x="12" y="131"/>
                </a:lnTo>
                <a:lnTo>
                  <a:pt x="12" y="47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1" name="CustomShape 70"/>
          <p:cNvSpPr/>
          <p:nvPr/>
        </p:nvSpPr>
        <p:spPr>
          <a:xfrm>
            <a:off x="938160" y="2548080"/>
            <a:ext cx="166320" cy="159840"/>
          </a:xfrm>
          <a:custGeom>
            <a:avLst/>
            <a:gdLst/>
            <a:ahLst/>
            <a:cxnLst/>
            <a:rect l="l" t="t" r="r" b="b"/>
            <a:pathLst>
              <a:path w="35" h="34">
                <a:moveTo>
                  <a:pt x="18" y="34"/>
                </a:moveTo>
                <a:cubicBezTo>
                  <a:pt x="8" y="34"/>
                  <a:pt x="0" y="26"/>
                  <a:pt x="0" y="17"/>
                </a:cubicBezTo>
                <a:cubicBezTo>
                  <a:pt x="0" y="7"/>
                  <a:pt x="8" y="0"/>
                  <a:pt x="18" y="0"/>
                </a:cubicBezTo>
                <a:cubicBezTo>
                  <a:pt x="27" y="0"/>
                  <a:pt x="35" y="7"/>
                  <a:pt x="35" y="17"/>
                </a:cubicBezTo>
                <a:cubicBezTo>
                  <a:pt x="35" y="26"/>
                  <a:pt x="27" y="34"/>
                  <a:pt x="18" y="34"/>
                </a:cubicBezTo>
                <a:close/>
                <a:moveTo>
                  <a:pt x="18" y="4"/>
                </a:moveTo>
                <a:cubicBezTo>
                  <a:pt x="10" y="4"/>
                  <a:pt x="4" y="10"/>
                  <a:pt x="4" y="17"/>
                </a:cubicBezTo>
                <a:cubicBezTo>
                  <a:pt x="4" y="24"/>
                  <a:pt x="10" y="30"/>
                  <a:pt x="18" y="30"/>
                </a:cubicBezTo>
                <a:cubicBezTo>
                  <a:pt x="25" y="30"/>
                  <a:pt x="31" y="24"/>
                  <a:pt x="31" y="17"/>
                </a:cubicBezTo>
                <a:cubicBezTo>
                  <a:pt x="31" y="10"/>
                  <a:pt x="25" y="4"/>
                  <a:pt x="18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" name="CustomShape 71"/>
          <p:cNvSpPr/>
          <p:nvPr/>
        </p:nvSpPr>
        <p:spPr>
          <a:xfrm>
            <a:off x="595440" y="4680"/>
            <a:ext cx="637920" cy="4025520"/>
          </a:xfrm>
          <a:custGeom>
            <a:avLst/>
            <a:gdLst/>
            <a:ahLst/>
            <a:cxnLst/>
            <a:rect l="l" t="t" r="r" b="b"/>
            <a:pathLst>
              <a:path w="402" h="2536">
                <a:moveTo>
                  <a:pt x="402" y="2536"/>
                </a:moveTo>
                <a:lnTo>
                  <a:pt x="387" y="2536"/>
                </a:lnTo>
                <a:lnTo>
                  <a:pt x="387" y="2311"/>
                </a:lnTo>
                <a:lnTo>
                  <a:pt x="0" y="1925"/>
                </a:lnTo>
                <a:lnTo>
                  <a:pt x="0" y="0"/>
                </a:lnTo>
                <a:lnTo>
                  <a:pt x="15" y="0"/>
                </a:lnTo>
                <a:lnTo>
                  <a:pt x="15" y="1916"/>
                </a:lnTo>
                <a:lnTo>
                  <a:pt x="402" y="2302"/>
                </a:lnTo>
                <a:lnTo>
                  <a:pt x="402" y="253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3" name="CustomShape 72"/>
          <p:cNvSpPr/>
          <p:nvPr/>
        </p:nvSpPr>
        <p:spPr>
          <a:xfrm>
            <a:off x="1224000" y="1382760"/>
            <a:ext cx="142560" cy="475920"/>
          </a:xfrm>
          <a:custGeom>
            <a:avLst/>
            <a:gdLst/>
            <a:ahLst/>
            <a:cxnLst/>
            <a:rect l="l" t="t" r="r" b="b"/>
            <a:pathLst>
              <a:path w="90" h="300">
                <a:moveTo>
                  <a:pt x="90" y="300"/>
                </a:moveTo>
                <a:lnTo>
                  <a:pt x="78" y="300"/>
                </a:lnTo>
                <a:lnTo>
                  <a:pt x="78" y="84"/>
                </a:lnTo>
                <a:lnTo>
                  <a:pt x="0" y="9"/>
                </a:lnTo>
                <a:lnTo>
                  <a:pt x="9" y="0"/>
                </a:lnTo>
                <a:lnTo>
                  <a:pt x="90" y="81"/>
                </a:lnTo>
                <a:lnTo>
                  <a:pt x="90" y="3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" name="CustomShape 73"/>
          <p:cNvSpPr/>
          <p:nvPr/>
        </p:nvSpPr>
        <p:spPr>
          <a:xfrm>
            <a:off x="1300320" y="1849320"/>
            <a:ext cx="109080" cy="107640"/>
          </a:xfrm>
          <a:custGeom>
            <a:avLst/>
            <a:gdLst/>
            <a:ahLst/>
            <a:cxnLst/>
            <a:rect l="l" t="t" r="r" b="b"/>
            <a:pathLst>
              <a:path w="23" h="23">
                <a:moveTo>
                  <a:pt x="12" y="23"/>
                </a:moveTo>
                <a:cubicBezTo>
                  <a:pt x="5" y="23"/>
                  <a:pt x="0" y="18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8" y="0"/>
                  <a:pt x="23" y="5"/>
                  <a:pt x="23" y="12"/>
                </a:cubicBezTo>
                <a:cubicBezTo>
                  <a:pt x="23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19" y="16"/>
                  <a:pt x="19" y="12"/>
                </a:cubicBezTo>
                <a:cubicBezTo>
                  <a:pt x="19" y="8"/>
                  <a:pt x="16" y="4"/>
                  <a:pt x="12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5" name="CustomShape 74"/>
          <p:cNvSpPr/>
          <p:nvPr/>
        </p:nvSpPr>
        <p:spPr>
          <a:xfrm>
            <a:off x="281160" y="3417840"/>
            <a:ext cx="142560" cy="474480"/>
          </a:xfrm>
          <a:custGeom>
            <a:avLst/>
            <a:gdLst/>
            <a:ahLst/>
            <a:cxnLst/>
            <a:rect l="l" t="t" r="r" b="b"/>
            <a:pathLst>
              <a:path w="90" h="299">
                <a:moveTo>
                  <a:pt x="12" y="299"/>
                </a:moveTo>
                <a:lnTo>
                  <a:pt x="0" y="299"/>
                </a:lnTo>
                <a:lnTo>
                  <a:pt x="0" y="80"/>
                </a:lnTo>
                <a:lnTo>
                  <a:pt x="81" y="0"/>
                </a:lnTo>
                <a:lnTo>
                  <a:pt x="90" y="8"/>
                </a:lnTo>
                <a:lnTo>
                  <a:pt x="12" y="83"/>
                </a:lnTo>
                <a:lnTo>
                  <a:pt x="12" y="299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" name="CustomShape 75"/>
          <p:cNvSpPr/>
          <p:nvPr/>
        </p:nvSpPr>
        <p:spPr>
          <a:xfrm>
            <a:off x="237960" y="3882960"/>
            <a:ext cx="109080" cy="109080"/>
          </a:xfrm>
          <a:custGeom>
            <a:avLst/>
            <a:gdLst/>
            <a:ahLst/>
            <a:cxnLst/>
            <a:rect l="l" t="t" r="r" b="b"/>
            <a:pathLst>
              <a:path w="23" h="23">
                <a:moveTo>
                  <a:pt x="11" y="23"/>
                </a:moveTo>
                <a:cubicBezTo>
                  <a:pt x="5" y="23"/>
                  <a:pt x="0" y="18"/>
                  <a:pt x="0" y="12"/>
                </a:cubicBezTo>
                <a:cubicBezTo>
                  <a:pt x="0" y="5"/>
                  <a:pt x="5" y="0"/>
                  <a:pt x="11" y="0"/>
                </a:cubicBezTo>
                <a:cubicBezTo>
                  <a:pt x="17" y="0"/>
                  <a:pt x="23" y="5"/>
                  <a:pt x="23" y="12"/>
                </a:cubicBezTo>
                <a:cubicBezTo>
                  <a:pt x="23" y="18"/>
                  <a:pt x="17" y="23"/>
                  <a:pt x="11" y="23"/>
                </a:cubicBezTo>
                <a:close/>
                <a:moveTo>
                  <a:pt x="11" y="4"/>
                </a:moveTo>
                <a:cubicBezTo>
                  <a:pt x="7" y="4"/>
                  <a:pt x="4" y="8"/>
                  <a:pt x="4" y="12"/>
                </a:cubicBezTo>
                <a:cubicBezTo>
                  <a:pt x="4" y="16"/>
                  <a:pt x="7" y="19"/>
                  <a:pt x="11" y="19"/>
                </a:cubicBezTo>
                <a:cubicBezTo>
                  <a:pt x="15" y="19"/>
                  <a:pt x="19" y="16"/>
                  <a:pt x="19" y="12"/>
                </a:cubicBezTo>
                <a:cubicBezTo>
                  <a:pt x="19" y="8"/>
                  <a:pt x="15" y="4"/>
                  <a:pt x="11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CustomShape 76"/>
          <p:cNvSpPr/>
          <p:nvPr/>
        </p:nvSpPr>
        <p:spPr>
          <a:xfrm>
            <a:off x="4680" y="2166840"/>
            <a:ext cx="114120" cy="452160"/>
          </a:xfrm>
          <a:custGeom>
            <a:avLst/>
            <a:gdLst/>
            <a:ahLst/>
            <a:cxnLst/>
            <a:rect l="l" t="t" r="r" b="b"/>
            <a:pathLst>
              <a:path w="72" h="285">
                <a:moveTo>
                  <a:pt x="6" y="285"/>
                </a:moveTo>
                <a:lnTo>
                  <a:pt x="0" y="276"/>
                </a:lnTo>
                <a:lnTo>
                  <a:pt x="60" y="216"/>
                </a:lnTo>
                <a:lnTo>
                  <a:pt x="60" y="0"/>
                </a:lnTo>
                <a:lnTo>
                  <a:pt x="72" y="0"/>
                </a:lnTo>
                <a:lnTo>
                  <a:pt x="72" y="222"/>
                </a:lnTo>
                <a:lnTo>
                  <a:pt x="6" y="28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" name="CustomShape 77"/>
          <p:cNvSpPr/>
          <p:nvPr/>
        </p:nvSpPr>
        <p:spPr>
          <a:xfrm>
            <a:off x="52560" y="2066760"/>
            <a:ext cx="109080" cy="109080"/>
          </a:xfrm>
          <a:custGeom>
            <a:avLst/>
            <a:gdLst/>
            <a:ahLst/>
            <a:cxnLst/>
            <a:rect l="l" t="t" r="r" b="b"/>
            <a:pathLst>
              <a:path w="23" h="23">
                <a:moveTo>
                  <a:pt x="12" y="23"/>
                </a:moveTo>
                <a:cubicBezTo>
                  <a:pt x="5" y="23"/>
                  <a:pt x="0" y="18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8" y="0"/>
                  <a:pt x="23" y="5"/>
                  <a:pt x="23" y="12"/>
                </a:cubicBezTo>
                <a:cubicBezTo>
                  <a:pt x="23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19" y="16"/>
                  <a:pt x="19" y="12"/>
                </a:cubicBezTo>
                <a:cubicBezTo>
                  <a:pt x="19" y="8"/>
                  <a:pt x="16" y="4"/>
                  <a:pt x="12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78"/>
          <p:cNvSpPr/>
          <p:nvPr/>
        </p:nvSpPr>
        <p:spPr>
          <a:xfrm>
            <a:off x="1228680" y="4662360"/>
            <a:ext cx="23400" cy="218088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79"/>
          <p:cNvSpPr/>
          <p:nvPr/>
        </p:nvSpPr>
        <p:spPr>
          <a:xfrm>
            <a:off x="1319040" y="5041800"/>
            <a:ext cx="371160" cy="1801440"/>
          </a:xfrm>
          <a:custGeom>
            <a:avLst/>
            <a:gdLst/>
            <a:ahLst/>
            <a:cxnLst/>
            <a:rect l="l" t="t" r="r" b="b"/>
            <a:pathLst>
              <a:path w="234" h="1135">
                <a:moveTo>
                  <a:pt x="15" y="1135"/>
                </a:moveTo>
                <a:lnTo>
                  <a:pt x="0" y="1135"/>
                </a:lnTo>
                <a:lnTo>
                  <a:pt x="0" y="515"/>
                </a:lnTo>
                <a:lnTo>
                  <a:pt x="0" y="512"/>
                </a:lnTo>
                <a:lnTo>
                  <a:pt x="219" y="0"/>
                </a:lnTo>
                <a:lnTo>
                  <a:pt x="234" y="6"/>
                </a:lnTo>
                <a:lnTo>
                  <a:pt x="15" y="518"/>
                </a:lnTo>
                <a:lnTo>
                  <a:pt x="15" y="113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80"/>
          <p:cNvSpPr/>
          <p:nvPr/>
        </p:nvSpPr>
        <p:spPr>
          <a:xfrm>
            <a:off x="1147680" y="44816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81"/>
          <p:cNvSpPr/>
          <p:nvPr/>
        </p:nvSpPr>
        <p:spPr>
          <a:xfrm>
            <a:off x="819000" y="3983040"/>
            <a:ext cx="347400" cy="2860200"/>
          </a:xfrm>
          <a:custGeom>
            <a:avLst/>
            <a:gdLst/>
            <a:ahLst/>
            <a:cxnLst/>
            <a:rect l="l" t="t" r="r" b="b"/>
            <a:pathLst>
              <a:path w="219" h="1802">
                <a:moveTo>
                  <a:pt x="219" y="1802"/>
                </a:moveTo>
                <a:lnTo>
                  <a:pt x="201" y="1802"/>
                </a:lnTo>
                <a:lnTo>
                  <a:pt x="201" y="1185"/>
                </a:lnTo>
                <a:lnTo>
                  <a:pt x="0" y="3"/>
                </a:lnTo>
                <a:lnTo>
                  <a:pt x="15" y="0"/>
                </a:lnTo>
                <a:lnTo>
                  <a:pt x="219" y="1185"/>
                </a:lnTo>
                <a:lnTo>
                  <a:pt x="219" y="180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CustomShape 82"/>
          <p:cNvSpPr/>
          <p:nvPr/>
        </p:nvSpPr>
        <p:spPr>
          <a:xfrm>
            <a:off x="728640" y="380700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83"/>
          <p:cNvSpPr/>
          <p:nvPr/>
        </p:nvSpPr>
        <p:spPr>
          <a:xfrm>
            <a:off x="1623960" y="48672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84"/>
          <p:cNvSpPr/>
          <p:nvPr/>
        </p:nvSpPr>
        <p:spPr>
          <a:xfrm>
            <a:off x="1405080" y="5423040"/>
            <a:ext cx="371160" cy="1425240"/>
          </a:xfrm>
          <a:custGeom>
            <a:avLst/>
            <a:gdLst/>
            <a:ahLst/>
            <a:cxnLst/>
            <a:rect l="l" t="t" r="r" b="b"/>
            <a:pathLst>
              <a:path w="234" h="898">
                <a:moveTo>
                  <a:pt x="18" y="898"/>
                </a:moveTo>
                <a:lnTo>
                  <a:pt x="0" y="898"/>
                </a:lnTo>
                <a:lnTo>
                  <a:pt x="0" y="515"/>
                </a:lnTo>
                <a:lnTo>
                  <a:pt x="0" y="512"/>
                </a:lnTo>
                <a:lnTo>
                  <a:pt x="222" y="0"/>
                </a:lnTo>
                <a:lnTo>
                  <a:pt x="234" y="6"/>
                </a:lnTo>
                <a:lnTo>
                  <a:pt x="18" y="518"/>
                </a:lnTo>
                <a:lnTo>
                  <a:pt x="18" y="89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85"/>
          <p:cNvSpPr/>
          <p:nvPr/>
        </p:nvSpPr>
        <p:spPr>
          <a:xfrm>
            <a:off x="1666800" y="5945040"/>
            <a:ext cx="151920" cy="912600"/>
          </a:xfrm>
          <a:custGeom>
            <a:avLst/>
            <a:gdLst/>
            <a:ahLst/>
            <a:cxnLst/>
            <a:rect l="l" t="t" r="r" b="b"/>
            <a:pathLst>
              <a:path w="96" h="575">
                <a:moveTo>
                  <a:pt x="15" y="575"/>
                </a:moveTo>
                <a:lnTo>
                  <a:pt x="0" y="569"/>
                </a:lnTo>
                <a:lnTo>
                  <a:pt x="81" y="383"/>
                </a:lnTo>
                <a:lnTo>
                  <a:pt x="81" y="0"/>
                </a:lnTo>
                <a:lnTo>
                  <a:pt x="96" y="0"/>
                </a:lnTo>
                <a:lnTo>
                  <a:pt x="96" y="386"/>
                </a:lnTo>
                <a:lnTo>
                  <a:pt x="15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86"/>
          <p:cNvSpPr/>
          <p:nvPr/>
        </p:nvSpPr>
        <p:spPr>
          <a:xfrm>
            <a:off x="1709640" y="52466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87"/>
          <p:cNvSpPr/>
          <p:nvPr/>
        </p:nvSpPr>
        <p:spPr>
          <a:xfrm>
            <a:off x="1709640" y="576432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CustomShape 88"/>
          <p:cNvSpPr/>
          <p:nvPr/>
        </p:nvSpPr>
        <p:spPr>
          <a:xfrm>
            <a:off x="1766880" y="6330960"/>
            <a:ext cx="418680" cy="526680"/>
          </a:xfrm>
          <a:custGeom>
            <a:avLst/>
            <a:gdLst/>
            <a:ahLst/>
            <a:cxnLst/>
            <a:rect l="l" t="t" r="r" b="b"/>
            <a:pathLst>
              <a:path w="264" h="332">
                <a:moveTo>
                  <a:pt x="12" y="332"/>
                </a:moveTo>
                <a:lnTo>
                  <a:pt x="0" y="326"/>
                </a:lnTo>
                <a:lnTo>
                  <a:pt x="45" y="206"/>
                </a:lnTo>
                <a:lnTo>
                  <a:pt x="255" y="0"/>
                </a:lnTo>
                <a:lnTo>
                  <a:pt x="264" y="12"/>
                </a:lnTo>
                <a:lnTo>
                  <a:pt x="60" y="215"/>
                </a:lnTo>
                <a:lnTo>
                  <a:pt x="12" y="33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89"/>
          <p:cNvSpPr/>
          <p:nvPr/>
        </p:nvSpPr>
        <p:spPr>
          <a:xfrm>
            <a:off x="2147760" y="6221520"/>
            <a:ext cx="156960" cy="147240"/>
          </a:xfrm>
          <a:custGeom>
            <a:avLst/>
            <a:gdLst/>
            <a:ahLst/>
            <a:cxnLst/>
            <a:rect l="l" t="t" r="r" b="b"/>
            <a:pathLst>
              <a:path w="33" h="31">
                <a:moveTo>
                  <a:pt x="16" y="31"/>
                </a:moveTo>
                <a:cubicBezTo>
                  <a:pt x="12" y="31"/>
                  <a:pt x="8" y="29"/>
                  <a:pt x="5" y="26"/>
                </a:cubicBezTo>
                <a:cubicBezTo>
                  <a:pt x="2" y="24"/>
                  <a:pt x="0" y="20"/>
                  <a:pt x="0" y="15"/>
                </a:cubicBezTo>
                <a:cubicBezTo>
                  <a:pt x="0" y="11"/>
                  <a:pt x="2" y="7"/>
                  <a:pt x="5" y="4"/>
                </a:cubicBezTo>
                <a:cubicBezTo>
                  <a:pt x="8" y="1"/>
                  <a:pt x="12" y="0"/>
                  <a:pt x="16" y="0"/>
                </a:cubicBezTo>
                <a:cubicBezTo>
                  <a:pt x="20" y="0"/>
                  <a:pt x="24" y="1"/>
                  <a:pt x="27" y="4"/>
                </a:cubicBezTo>
                <a:cubicBezTo>
                  <a:pt x="33" y="10"/>
                  <a:pt x="33" y="20"/>
                  <a:pt x="27" y="26"/>
                </a:cubicBezTo>
                <a:cubicBezTo>
                  <a:pt x="24" y="29"/>
                  <a:pt x="20" y="31"/>
                  <a:pt x="16" y="31"/>
                </a:cubicBezTo>
                <a:close/>
                <a:moveTo>
                  <a:pt x="16" y="4"/>
                </a:moveTo>
                <a:cubicBezTo>
                  <a:pt x="13" y="4"/>
                  <a:pt x="10" y="5"/>
                  <a:pt x="8" y="7"/>
                </a:cubicBezTo>
                <a:cubicBezTo>
                  <a:pt x="6" y="9"/>
                  <a:pt x="4" y="12"/>
                  <a:pt x="4" y="15"/>
                </a:cubicBezTo>
                <a:cubicBezTo>
                  <a:pt x="4" y="19"/>
                  <a:pt x="6" y="21"/>
                  <a:pt x="8" y="24"/>
                </a:cubicBezTo>
                <a:cubicBezTo>
                  <a:pt x="10" y="26"/>
                  <a:pt x="13" y="27"/>
                  <a:pt x="16" y="27"/>
                </a:cubicBezTo>
                <a:cubicBezTo>
                  <a:pt x="19" y="27"/>
                  <a:pt x="22" y="26"/>
                  <a:pt x="24" y="24"/>
                </a:cubicBezTo>
                <a:cubicBezTo>
                  <a:pt x="29" y="19"/>
                  <a:pt x="29" y="12"/>
                  <a:pt x="24" y="7"/>
                </a:cubicBezTo>
                <a:cubicBezTo>
                  <a:pt x="22" y="5"/>
                  <a:pt x="19" y="4"/>
                  <a:pt x="16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1" name="CustomShape 90"/>
          <p:cNvSpPr/>
          <p:nvPr/>
        </p:nvSpPr>
        <p:spPr>
          <a:xfrm>
            <a:off x="504720" y="9360"/>
            <a:ext cx="232920" cy="5103360"/>
          </a:xfrm>
          <a:custGeom>
            <a:avLst/>
            <a:gdLst/>
            <a:ahLst/>
            <a:cxnLst/>
            <a:rect l="l" t="t" r="r" b="b"/>
            <a:pathLst>
              <a:path w="147" h="3215">
                <a:moveTo>
                  <a:pt x="132" y="3215"/>
                </a:moveTo>
                <a:lnTo>
                  <a:pt x="129" y="2754"/>
                </a:lnTo>
                <a:lnTo>
                  <a:pt x="0" y="1901"/>
                </a:lnTo>
                <a:lnTo>
                  <a:pt x="0" y="0"/>
                </a:lnTo>
                <a:lnTo>
                  <a:pt x="15" y="0"/>
                </a:lnTo>
                <a:lnTo>
                  <a:pt x="15" y="1898"/>
                </a:lnTo>
                <a:lnTo>
                  <a:pt x="144" y="2754"/>
                </a:lnTo>
                <a:lnTo>
                  <a:pt x="147" y="3215"/>
                </a:lnTo>
                <a:lnTo>
                  <a:pt x="132" y="321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2" name="CustomShape 91"/>
          <p:cNvSpPr/>
          <p:nvPr/>
        </p:nvSpPr>
        <p:spPr>
          <a:xfrm>
            <a:off x="633240" y="5103720"/>
            <a:ext cx="185400" cy="185400"/>
          </a:xfrm>
          <a:custGeom>
            <a:avLst/>
            <a:gdLst/>
            <a:ahLst/>
            <a:cxnLst/>
            <a:rect l="l" t="t" r="r" b="b"/>
            <a:pathLst>
              <a:path w="39" h="39">
                <a:moveTo>
                  <a:pt x="20" y="39"/>
                </a:moveTo>
                <a:cubicBezTo>
                  <a:pt x="9" y="39"/>
                  <a:pt x="0" y="30"/>
                  <a:pt x="0" y="19"/>
                </a:cubicBezTo>
                <a:cubicBezTo>
                  <a:pt x="0" y="9"/>
                  <a:pt x="9" y="0"/>
                  <a:pt x="20" y="0"/>
                </a:cubicBezTo>
                <a:cubicBezTo>
                  <a:pt x="30" y="0"/>
                  <a:pt x="39" y="9"/>
                  <a:pt x="39" y="19"/>
                </a:cubicBezTo>
                <a:cubicBezTo>
                  <a:pt x="39" y="30"/>
                  <a:pt x="30" y="39"/>
                  <a:pt x="20" y="39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19"/>
                </a:cubicBezTo>
                <a:cubicBezTo>
                  <a:pt x="4" y="28"/>
                  <a:pt x="11" y="35"/>
                  <a:pt x="20" y="35"/>
                </a:cubicBezTo>
                <a:cubicBezTo>
                  <a:pt x="28" y="35"/>
                  <a:pt x="35" y="28"/>
                  <a:pt x="35" y="19"/>
                </a:cubicBezTo>
                <a:cubicBezTo>
                  <a:pt x="35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PlaceHolder 92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1200" cy="238716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800" b="0" strike="noStrike" cap="all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マスター タイトルの書式設定</a:t>
            </a:r>
            <a:endParaRPr lang="en-US" sz="48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94" name="PlaceHolder 93"/>
          <p:cNvSpPr>
            <a:spLocks noGrp="1"/>
          </p:cNvSpPr>
          <p:nvPr>
            <p:ph type="dt"/>
          </p:nvPr>
        </p:nvSpPr>
        <p:spPr>
          <a:xfrm>
            <a:off x="7077600" y="541008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5214DF6-AC69-4DC1-8F5F-E4165B3AD0D3}" type="datetime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10/9/2017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5" name="PlaceHolder 94"/>
          <p:cNvSpPr>
            <a:spLocks noGrp="1"/>
          </p:cNvSpPr>
          <p:nvPr>
            <p:ph type="ftr"/>
          </p:nvPr>
        </p:nvSpPr>
        <p:spPr>
          <a:xfrm>
            <a:off x="1876320" y="5410080"/>
            <a:ext cx="512460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6" name="PlaceHolder 95"/>
          <p:cNvSpPr>
            <a:spLocks noGrp="1"/>
          </p:cNvSpPr>
          <p:nvPr>
            <p:ph type="sldNum"/>
          </p:nvPr>
        </p:nvSpPr>
        <p:spPr>
          <a:xfrm>
            <a:off x="9896760" y="5410080"/>
            <a:ext cx="7707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4B8B5F6B-488A-4681-B957-5D892374B155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7" name="PlaceHolder 9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アウトラインテキストの書式を編集するにはクリックします。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2レベル目のアウトライン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3レベル目のアウトライン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4レベル目のアウトライン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5レベル目のアウトライン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6レベル目のアウトライン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7レベル目のアウトライン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Picture 2"/>
          <p:cNvPicPr/>
          <p:nvPr/>
        </p:nvPicPr>
        <p:blipFill>
          <a:blip r:embed="rId15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135" name="CustomShape 1"/>
          <p:cNvSpPr/>
          <p:nvPr/>
        </p:nvSpPr>
        <p:spPr>
          <a:xfrm>
            <a:off x="114480" y="4680"/>
            <a:ext cx="23400" cy="218088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6" name="CustomShape 2"/>
          <p:cNvSpPr/>
          <p:nvPr/>
        </p:nvSpPr>
        <p:spPr>
          <a:xfrm>
            <a:off x="33480" y="217656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3"/>
          <p:cNvSpPr/>
          <p:nvPr/>
        </p:nvSpPr>
        <p:spPr>
          <a:xfrm>
            <a:off x="28440" y="40212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8" name="CustomShape 4"/>
          <p:cNvSpPr/>
          <p:nvPr/>
        </p:nvSpPr>
        <p:spPr>
          <a:xfrm>
            <a:off x="200160" y="4680"/>
            <a:ext cx="369360" cy="1810800"/>
          </a:xfrm>
          <a:custGeom>
            <a:avLst/>
            <a:gdLst/>
            <a:ahLst/>
            <a:cxnLst/>
            <a:rect l="l" t="t" r="r" b="b"/>
            <a:pathLst>
              <a:path w="233" h="1141">
                <a:moveTo>
                  <a:pt x="218" y="1141"/>
                </a:moveTo>
                <a:lnTo>
                  <a:pt x="0" y="626"/>
                </a:lnTo>
                <a:lnTo>
                  <a:pt x="0" y="0"/>
                </a:lnTo>
                <a:lnTo>
                  <a:pt x="15" y="0"/>
                </a:lnTo>
                <a:lnTo>
                  <a:pt x="15" y="623"/>
                </a:lnTo>
                <a:lnTo>
                  <a:pt x="233" y="1135"/>
                </a:lnTo>
                <a:lnTo>
                  <a:pt x="218" y="114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5"/>
          <p:cNvSpPr/>
          <p:nvPr/>
        </p:nvSpPr>
        <p:spPr>
          <a:xfrm>
            <a:off x="503280" y="18018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6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CustomShape 6"/>
          <p:cNvSpPr/>
          <p:nvPr/>
        </p:nvSpPr>
        <p:spPr>
          <a:xfrm>
            <a:off x="285840" y="4680"/>
            <a:ext cx="369360" cy="1429920"/>
          </a:xfrm>
          <a:custGeom>
            <a:avLst/>
            <a:gdLst/>
            <a:ahLst/>
            <a:cxnLst/>
            <a:rect l="l" t="t" r="r" b="b"/>
            <a:pathLst>
              <a:path w="233" h="901">
                <a:moveTo>
                  <a:pt x="221" y="901"/>
                </a:moveTo>
                <a:lnTo>
                  <a:pt x="0" y="383"/>
                </a:lnTo>
                <a:lnTo>
                  <a:pt x="0" y="0"/>
                </a:lnTo>
                <a:lnTo>
                  <a:pt x="18" y="0"/>
                </a:lnTo>
                <a:lnTo>
                  <a:pt x="18" y="380"/>
                </a:lnTo>
                <a:lnTo>
                  <a:pt x="233" y="895"/>
                </a:lnTo>
                <a:lnTo>
                  <a:pt x="221" y="90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7"/>
          <p:cNvSpPr/>
          <p:nvPr/>
        </p:nvSpPr>
        <p:spPr>
          <a:xfrm>
            <a:off x="546120" y="0"/>
            <a:ext cx="151920" cy="912600"/>
          </a:xfrm>
          <a:custGeom>
            <a:avLst/>
            <a:gdLst/>
            <a:ahLst/>
            <a:cxnLst/>
            <a:rect l="l" t="t" r="r" b="b"/>
            <a:pathLst>
              <a:path w="96" h="575">
                <a:moveTo>
                  <a:pt x="96" y="575"/>
                </a:moveTo>
                <a:lnTo>
                  <a:pt x="78" y="575"/>
                </a:lnTo>
                <a:lnTo>
                  <a:pt x="78" y="192"/>
                </a:lnTo>
                <a:lnTo>
                  <a:pt x="0" y="6"/>
                </a:lnTo>
                <a:lnTo>
                  <a:pt x="15" y="0"/>
                </a:lnTo>
                <a:lnTo>
                  <a:pt x="96" y="189"/>
                </a:lnTo>
                <a:lnTo>
                  <a:pt x="96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8"/>
          <p:cNvSpPr/>
          <p:nvPr/>
        </p:nvSpPr>
        <p:spPr>
          <a:xfrm>
            <a:off x="588960" y="142092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7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3" name="CustomShape 9"/>
          <p:cNvSpPr/>
          <p:nvPr/>
        </p:nvSpPr>
        <p:spPr>
          <a:xfrm>
            <a:off x="588960" y="9032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4" name="CustomShape 10"/>
          <p:cNvSpPr/>
          <p:nvPr/>
        </p:nvSpPr>
        <p:spPr>
          <a:xfrm>
            <a:off x="641520" y="0"/>
            <a:ext cx="421920" cy="526680"/>
          </a:xfrm>
          <a:custGeom>
            <a:avLst/>
            <a:gdLst/>
            <a:ahLst/>
            <a:cxnLst/>
            <a:rect l="l" t="t" r="r" b="b"/>
            <a:pathLst>
              <a:path w="266" h="332">
                <a:moveTo>
                  <a:pt x="257" y="332"/>
                </a:moveTo>
                <a:lnTo>
                  <a:pt x="48" y="123"/>
                </a:lnTo>
                <a:lnTo>
                  <a:pt x="0" y="6"/>
                </a:lnTo>
                <a:lnTo>
                  <a:pt x="15" y="0"/>
                </a:lnTo>
                <a:lnTo>
                  <a:pt x="63" y="114"/>
                </a:lnTo>
                <a:lnTo>
                  <a:pt x="266" y="320"/>
                </a:lnTo>
                <a:lnTo>
                  <a:pt x="257" y="33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5" name="CustomShape 11"/>
          <p:cNvSpPr/>
          <p:nvPr/>
        </p:nvSpPr>
        <p:spPr>
          <a:xfrm>
            <a:off x="1020600" y="488880"/>
            <a:ext cx="161640" cy="147240"/>
          </a:xfrm>
          <a:custGeom>
            <a:avLst/>
            <a:gdLst/>
            <a:ahLst/>
            <a:cxnLst/>
            <a:rect l="l" t="t" r="r" b="b"/>
            <a:pathLst>
              <a:path w="34" h="31">
                <a:moveTo>
                  <a:pt x="17" y="31"/>
                </a:moveTo>
                <a:cubicBezTo>
                  <a:pt x="13" y="31"/>
                  <a:pt x="9" y="30"/>
                  <a:pt x="6" y="27"/>
                </a:cubicBezTo>
                <a:cubicBezTo>
                  <a:pt x="0" y="20"/>
                  <a:pt x="0" y="10"/>
                  <a:pt x="6" y="4"/>
                </a:cubicBezTo>
                <a:cubicBezTo>
                  <a:pt x="9" y="1"/>
                  <a:pt x="13" y="0"/>
                  <a:pt x="17" y="0"/>
                </a:cubicBezTo>
                <a:cubicBezTo>
                  <a:pt x="21" y="0"/>
                  <a:pt x="25" y="1"/>
                  <a:pt x="28" y="4"/>
                </a:cubicBezTo>
                <a:cubicBezTo>
                  <a:pt x="34" y="10"/>
                  <a:pt x="34" y="20"/>
                  <a:pt x="28" y="27"/>
                </a:cubicBezTo>
                <a:cubicBezTo>
                  <a:pt x="25" y="30"/>
                  <a:pt x="21" y="31"/>
                  <a:pt x="17" y="31"/>
                </a:cubicBezTo>
                <a:close/>
                <a:moveTo>
                  <a:pt x="17" y="4"/>
                </a:moveTo>
                <a:cubicBezTo>
                  <a:pt x="14" y="4"/>
                  <a:pt x="11" y="5"/>
                  <a:pt x="9" y="7"/>
                </a:cubicBezTo>
                <a:cubicBezTo>
                  <a:pt x="4" y="12"/>
                  <a:pt x="4" y="19"/>
                  <a:pt x="9" y="24"/>
                </a:cubicBezTo>
                <a:cubicBezTo>
                  <a:pt x="11" y="26"/>
                  <a:pt x="14" y="27"/>
                  <a:pt x="17" y="27"/>
                </a:cubicBezTo>
                <a:cubicBezTo>
                  <a:pt x="20" y="27"/>
                  <a:pt x="23" y="26"/>
                  <a:pt x="25" y="24"/>
                </a:cubicBezTo>
                <a:cubicBezTo>
                  <a:pt x="30" y="19"/>
                  <a:pt x="30" y="12"/>
                  <a:pt x="25" y="7"/>
                </a:cubicBezTo>
                <a:cubicBezTo>
                  <a:pt x="23" y="5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6" name="Line 12"/>
          <p:cNvSpPr/>
          <p:nvPr/>
        </p:nvSpPr>
        <p:spPr>
          <a:xfrm>
            <a:off x="-4680" y="9360"/>
            <a:ext cx="3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7" name="CustomShape 13"/>
          <p:cNvSpPr/>
          <p:nvPr/>
        </p:nvSpPr>
        <p:spPr>
          <a:xfrm>
            <a:off x="9360" y="1801800"/>
            <a:ext cx="123480" cy="126720"/>
          </a:xfrm>
          <a:custGeom>
            <a:avLst/>
            <a:gdLst/>
            <a:ahLst/>
            <a:cxnLst/>
            <a:rect l="l" t="t" r="r" b="b"/>
            <a:pathLst>
              <a:path w="78" h="80">
                <a:moveTo>
                  <a:pt x="6" y="80"/>
                </a:moveTo>
                <a:lnTo>
                  <a:pt x="0" y="71"/>
                </a:lnTo>
                <a:lnTo>
                  <a:pt x="69" y="0"/>
                </a:lnTo>
                <a:lnTo>
                  <a:pt x="78" y="9"/>
                </a:lnTo>
                <a:lnTo>
                  <a:pt x="6" y="8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8" name="CustomShape 14"/>
          <p:cNvSpPr/>
          <p:nvPr/>
        </p:nvSpPr>
        <p:spPr>
          <a:xfrm>
            <a:off x="-9360" y="3549600"/>
            <a:ext cx="147240" cy="480600"/>
          </a:xfrm>
          <a:custGeom>
            <a:avLst/>
            <a:gdLst/>
            <a:ahLst/>
            <a:cxnLst/>
            <a:rect l="l" t="t" r="r" b="b"/>
            <a:pathLst>
              <a:path w="93" h="303">
                <a:moveTo>
                  <a:pt x="93" y="303"/>
                </a:moveTo>
                <a:lnTo>
                  <a:pt x="78" y="303"/>
                </a:lnTo>
                <a:lnTo>
                  <a:pt x="78" y="78"/>
                </a:lnTo>
                <a:lnTo>
                  <a:pt x="0" y="12"/>
                </a:lnTo>
                <a:lnTo>
                  <a:pt x="12" y="0"/>
                </a:lnTo>
                <a:lnTo>
                  <a:pt x="93" y="69"/>
                </a:lnTo>
                <a:lnTo>
                  <a:pt x="93" y="303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9" name="CustomShape 15"/>
          <p:cNvSpPr/>
          <p:nvPr/>
        </p:nvSpPr>
        <p:spPr>
          <a:xfrm>
            <a:off x="128520" y="1382760"/>
            <a:ext cx="142560" cy="475920"/>
          </a:xfrm>
          <a:custGeom>
            <a:avLst/>
            <a:gdLst/>
            <a:ahLst/>
            <a:cxnLst/>
            <a:rect l="l" t="t" r="r" b="b"/>
            <a:pathLst>
              <a:path w="90" h="300">
                <a:moveTo>
                  <a:pt x="90" y="300"/>
                </a:moveTo>
                <a:lnTo>
                  <a:pt x="78" y="300"/>
                </a:lnTo>
                <a:lnTo>
                  <a:pt x="78" y="84"/>
                </a:lnTo>
                <a:lnTo>
                  <a:pt x="0" y="9"/>
                </a:lnTo>
                <a:lnTo>
                  <a:pt x="9" y="0"/>
                </a:lnTo>
                <a:lnTo>
                  <a:pt x="90" y="81"/>
                </a:lnTo>
                <a:lnTo>
                  <a:pt x="90" y="3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0" name="CustomShape 16"/>
          <p:cNvSpPr/>
          <p:nvPr/>
        </p:nvSpPr>
        <p:spPr>
          <a:xfrm>
            <a:off x="204840" y="1849320"/>
            <a:ext cx="114120" cy="107640"/>
          </a:xfrm>
          <a:custGeom>
            <a:avLst/>
            <a:gdLst/>
            <a:ahLst/>
            <a:cxnLst/>
            <a:rect l="l" t="t" r="r" b="b"/>
            <a:pathLst>
              <a:path w="24" h="23">
                <a:moveTo>
                  <a:pt x="12" y="23"/>
                </a:moveTo>
                <a:cubicBezTo>
                  <a:pt x="6" y="23"/>
                  <a:pt x="0" y="18"/>
                  <a:pt x="0" y="12"/>
                </a:cubicBezTo>
                <a:cubicBezTo>
                  <a:pt x="0" y="5"/>
                  <a:pt x="6" y="0"/>
                  <a:pt x="12" y="0"/>
                </a:cubicBezTo>
                <a:cubicBezTo>
                  <a:pt x="18" y="0"/>
                  <a:pt x="24" y="5"/>
                  <a:pt x="24" y="12"/>
                </a:cubicBezTo>
                <a:cubicBezTo>
                  <a:pt x="24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20" y="16"/>
                  <a:pt x="20" y="12"/>
                </a:cubicBezTo>
                <a:cubicBezTo>
                  <a:pt x="20" y="8"/>
                  <a:pt x="16" y="4"/>
                  <a:pt x="12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1" name="CustomShape 17"/>
          <p:cNvSpPr/>
          <p:nvPr/>
        </p:nvSpPr>
        <p:spPr>
          <a:xfrm>
            <a:off x="133200" y="4662360"/>
            <a:ext cx="23400" cy="218088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2" name="CustomShape 18"/>
          <p:cNvSpPr/>
          <p:nvPr/>
        </p:nvSpPr>
        <p:spPr>
          <a:xfrm>
            <a:off x="223920" y="5041800"/>
            <a:ext cx="369360" cy="1801440"/>
          </a:xfrm>
          <a:custGeom>
            <a:avLst/>
            <a:gdLst/>
            <a:ahLst/>
            <a:cxnLst/>
            <a:rect l="l" t="t" r="r" b="b"/>
            <a:pathLst>
              <a:path w="233" h="1135">
                <a:moveTo>
                  <a:pt x="15" y="1135"/>
                </a:moveTo>
                <a:lnTo>
                  <a:pt x="0" y="1135"/>
                </a:lnTo>
                <a:lnTo>
                  <a:pt x="0" y="515"/>
                </a:lnTo>
                <a:lnTo>
                  <a:pt x="0" y="512"/>
                </a:lnTo>
                <a:lnTo>
                  <a:pt x="218" y="0"/>
                </a:lnTo>
                <a:lnTo>
                  <a:pt x="233" y="6"/>
                </a:lnTo>
                <a:lnTo>
                  <a:pt x="15" y="518"/>
                </a:lnTo>
                <a:lnTo>
                  <a:pt x="15" y="113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3" name="CustomShape 19"/>
          <p:cNvSpPr/>
          <p:nvPr/>
        </p:nvSpPr>
        <p:spPr>
          <a:xfrm>
            <a:off x="52560" y="44816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4" name="CustomShape 20"/>
          <p:cNvSpPr/>
          <p:nvPr/>
        </p:nvSpPr>
        <p:spPr>
          <a:xfrm>
            <a:off x="-14400" y="5627520"/>
            <a:ext cx="85320" cy="1215720"/>
          </a:xfrm>
          <a:custGeom>
            <a:avLst/>
            <a:gdLst/>
            <a:ahLst/>
            <a:cxnLst/>
            <a:rect l="l" t="t" r="r" b="b"/>
            <a:pathLst>
              <a:path w="54" h="766">
                <a:moveTo>
                  <a:pt x="54" y="766"/>
                </a:moveTo>
                <a:lnTo>
                  <a:pt x="36" y="766"/>
                </a:lnTo>
                <a:lnTo>
                  <a:pt x="36" y="149"/>
                </a:lnTo>
                <a:lnTo>
                  <a:pt x="0" y="3"/>
                </a:lnTo>
                <a:lnTo>
                  <a:pt x="18" y="0"/>
                </a:lnTo>
                <a:lnTo>
                  <a:pt x="54" y="146"/>
                </a:lnTo>
                <a:lnTo>
                  <a:pt x="54" y="76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5" name="CustomShape 21"/>
          <p:cNvSpPr/>
          <p:nvPr/>
        </p:nvSpPr>
        <p:spPr>
          <a:xfrm>
            <a:off x="527040" y="486720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6" name="CustomShape 22"/>
          <p:cNvSpPr/>
          <p:nvPr/>
        </p:nvSpPr>
        <p:spPr>
          <a:xfrm>
            <a:off x="309600" y="5423040"/>
            <a:ext cx="374400" cy="1425240"/>
          </a:xfrm>
          <a:custGeom>
            <a:avLst/>
            <a:gdLst/>
            <a:ahLst/>
            <a:cxnLst/>
            <a:rect l="l" t="t" r="r" b="b"/>
            <a:pathLst>
              <a:path w="236" h="898">
                <a:moveTo>
                  <a:pt x="18" y="898"/>
                </a:moveTo>
                <a:lnTo>
                  <a:pt x="0" y="898"/>
                </a:lnTo>
                <a:lnTo>
                  <a:pt x="0" y="515"/>
                </a:lnTo>
                <a:lnTo>
                  <a:pt x="3" y="512"/>
                </a:lnTo>
                <a:lnTo>
                  <a:pt x="221" y="0"/>
                </a:lnTo>
                <a:lnTo>
                  <a:pt x="236" y="6"/>
                </a:lnTo>
                <a:lnTo>
                  <a:pt x="18" y="518"/>
                </a:lnTo>
                <a:lnTo>
                  <a:pt x="18" y="89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7" name="CustomShape 23"/>
          <p:cNvSpPr/>
          <p:nvPr/>
        </p:nvSpPr>
        <p:spPr>
          <a:xfrm>
            <a:off x="569880" y="5945040"/>
            <a:ext cx="151920" cy="912600"/>
          </a:xfrm>
          <a:custGeom>
            <a:avLst/>
            <a:gdLst/>
            <a:ahLst/>
            <a:cxnLst/>
            <a:rect l="l" t="t" r="r" b="b"/>
            <a:pathLst>
              <a:path w="96" h="575">
                <a:moveTo>
                  <a:pt x="15" y="575"/>
                </a:moveTo>
                <a:lnTo>
                  <a:pt x="0" y="569"/>
                </a:lnTo>
                <a:lnTo>
                  <a:pt x="81" y="383"/>
                </a:lnTo>
                <a:lnTo>
                  <a:pt x="81" y="0"/>
                </a:lnTo>
                <a:lnTo>
                  <a:pt x="96" y="0"/>
                </a:lnTo>
                <a:lnTo>
                  <a:pt x="96" y="386"/>
                </a:lnTo>
                <a:lnTo>
                  <a:pt x="15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8" name="CustomShape 24"/>
          <p:cNvSpPr/>
          <p:nvPr/>
        </p:nvSpPr>
        <p:spPr>
          <a:xfrm>
            <a:off x="612720" y="524664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59" name="CustomShape 25"/>
          <p:cNvSpPr/>
          <p:nvPr/>
        </p:nvSpPr>
        <p:spPr>
          <a:xfrm>
            <a:off x="612720" y="5764320"/>
            <a:ext cx="19008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" name="CustomShape 26"/>
          <p:cNvSpPr/>
          <p:nvPr/>
        </p:nvSpPr>
        <p:spPr>
          <a:xfrm>
            <a:off x="669960" y="6330960"/>
            <a:ext cx="417240" cy="517320"/>
          </a:xfrm>
          <a:custGeom>
            <a:avLst/>
            <a:gdLst/>
            <a:ahLst/>
            <a:cxnLst/>
            <a:rect l="l" t="t" r="r" b="b"/>
            <a:pathLst>
              <a:path w="263" h="326">
                <a:moveTo>
                  <a:pt x="15" y="326"/>
                </a:moveTo>
                <a:lnTo>
                  <a:pt x="0" y="320"/>
                </a:lnTo>
                <a:lnTo>
                  <a:pt x="45" y="206"/>
                </a:lnTo>
                <a:lnTo>
                  <a:pt x="48" y="206"/>
                </a:lnTo>
                <a:lnTo>
                  <a:pt x="254" y="0"/>
                </a:lnTo>
                <a:lnTo>
                  <a:pt x="263" y="12"/>
                </a:lnTo>
                <a:lnTo>
                  <a:pt x="60" y="215"/>
                </a:lnTo>
                <a:lnTo>
                  <a:pt x="15" y="32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1" name="CustomShape 27"/>
          <p:cNvSpPr/>
          <p:nvPr/>
        </p:nvSpPr>
        <p:spPr>
          <a:xfrm>
            <a:off x="1049400" y="6221520"/>
            <a:ext cx="156960" cy="147240"/>
          </a:xfrm>
          <a:custGeom>
            <a:avLst/>
            <a:gdLst/>
            <a:ahLst/>
            <a:cxnLst/>
            <a:rect l="l" t="t" r="r" b="b"/>
            <a:pathLst>
              <a:path w="33" h="31">
                <a:moveTo>
                  <a:pt x="16" y="31"/>
                </a:moveTo>
                <a:cubicBezTo>
                  <a:pt x="12" y="31"/>
                  <a:pt x="8" y="29"/>
                  <a:pt x="5" y="26"/>
                </a:cubicBezTo>
                <a:cubicBezTo>
                  <a:pt x="2" y="24"/>
                  <a:pt x="0" y="20"/>
                  <a:pt x="0" y="15"/>
                </a:cubicBezTo>
                <a:cubicBezTo>
                  <a:pt x="0" y="11"/>
                  <a:pt x="2" y="7"/>
                  <a:pt x="5" y="4"/>
                </a:cubicBezTo>
                <a:cubicBezTo>
                  <a:pt x="8" y="1"/>
                  <a:pt x="12" y="0"/>
                  <a:pt x="16" y="0"/>
                </a:cubicBezTo>
                <a:cubicBezTo>
                  <a:pt x="20" y="0"/>
                  <a:pt x="24" y="1"/>
                  <a:pt x="27" y="4"/>
                </a:cubicBezTo>
                <a:cubicBezTo>
                  <a:pt x="33" y="10"/>
                  <a:pt x="33" y="20"/>
                  <a:pt x="27" y="26"/>
                </a:cubicBezTo>
                <a:cubicBezTo>
                  <a:pt x="24" y="29"/>
                  <a:pt x="20" y="31"/>
                  <a:pt x="16" y="31"/>
                </a:cubicBezTo>
                <a:close/>
                <a:moveTo>
                  <a:pt x="16" y="4"/>
                </a:moveTo>
                <a:cubicBezTo>
                  <a:pt x="13" y="4"/>
                  <a:pt x="10" y="5"/>
                  <a:pt x="8" y="7"/>
                </a:cubicBezTo>
                <a:cubicBezTo>
                  <a:pt x="6" y="9"/>
                  <a:pt x="4" y="12"/>
                  <a:pt x="4" y="15"/>
                </a:cubicBezTo>
                <a:cubicBezTo>
                  <a:pt x="4" y="19"/>
                  <a:pt x="6" y="21"/>
                  <a:pt x="8" y="24"/>
                </a:cubicBezTo>
                <a:cubicBezTo>
                  <a:pt x="10" y="26"/>
                  <a:pt x="13" y="27"/>
                  <a:pt x="16" y="27"/>
                </a:cubicBezTo>
                <a:cubicBezTo>
                  <a:pt x="19" y="27"/>
                  <a:pt x="22" y="26"/>
                  <a:pt x="24" y="24"/>
                </a:cubicBezTo>
                <a:cubicBezTo>
                  <a:pt x="29" y="19"/>
                  <a:pt x="29" y="12"/>
                  <a:pt x="24" y="7"/>
                </a:cubicBezTo>
                <a:cubicBezTo>
                  <a:pt x="22" y="5"/>
                  <a:pt x="19" y="4"/>
                  <a:pt x="16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28"/>
          <p:cNvSpPr/>
          <p:nvPr/>
        </p:nvSpPr>
        <p:spPr>
          <a:xfrm>
            <a:off x="11484000" y="0"/>
            <a:ext cx="417240" cy="512280"/>
          </a:xfrm>
          <a:custGeom>
            <a:avLst/>
            <a:gdLst/>
            <a:ahLst/>
            <a:cxnLst/>
            <a:rect l="l" t="t" r="r" b="b"/>
            <a:pathLst>
              <a:path w="263" h="323">
                <a:moveTo>
                  <a:pt x="12" y="323"/>
                </a:moveTo>
                <a:lnTo>
                  <a:pt x="0" y="314"/>
                </a:lnTo>
                <a:lnTo>
                  <a:pt x="203" y="108"/>
                </a:lnTo>
                <a:lnTo>
                  <a:pt x="248" y="0"/>
                </a:lnTo>
                <a:lnTo>
                  <a:pt x="263" y="6"/>
                </a:lnTo>
                <a:lnTo>
                  <a:pt x="218" y="117"/>
                </a:lnTo>
                <a:lnTo>
                  <a:pt x="218" y="117"/>
                </a:lnTo>
                <a:lnTo>
                  <a:pt x="12" y="32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3" name="CustomShape 29"/>
          <p:cNvSpPr/>
          <p:nvPr/>
        </p:nvSpPr>
        <p:spPr>
          <a:xfrm>
            <a:off x="11364840" y="474840"/>
            <a:ext cx="156960" cy="151920"/>
          </a:xfrm>
          <a:custGeom>
            <a:avLst/>
            <a:gdLst/>
            <a:ahLst/>
            <a:cxnLst/>
            <a:rect l="l" t="t" r="r" b="b"/>
            <a:pathLst>
              <a:path w="33" h="32">
                <a:moveTo>
                  <a:pt x="17" y="32"/>
                </a:moveTo>
                <a:cubicBezTo>
                  <a:pt x="13" y="32"/>
                  <a:pt x="9" y="30"/>
                  <a:pt x="6" y="27"/>
                </a:cubicBezTo>
                <a:cubicBezTo>
                  <a:pt x="0" y="21"/>
                  <a:pt x="0" y="11"/>
                  <a:pt x="6" y="5"/>
                </a:cubicBezTo>
                <a:cubicBezTo>
                  <a:pt x="9" y="2"/>
                  <a:pt x="13" y="0"/>
                  <a:pt x="17" y="0"/>
                </a:cubicBezTo>
                <a:cubicBezTo>
                  <a:pt x="21" y="0"/>
                  <a:pt x="25" y="2"/>
                  <a:pt x="28" y="5"/>
                </a:cubicBezTo>
                <a:cubicBezTo>
                  <a:pt x="31" y="8"/>
                  <a:pt x="33" y="12"/>
                  <a:pt x="33" y="16"/>
                </a:cubicBezTo>
                <a:cubicBezTo>
                  <a:pt x="33" y="20"/>
                  <a:pt x="31" y="24"/>
                  <a:pt x="28" y="27"/>
                </a:cubicBezTo>
                <a:cubicBezTo>
                  <a:pt x="25" y="30"/>
                  <a:pt x="21" y="32"/>
                  <a:pt x="17" y="32"/>
                </a:cubicBezTo>
                <a:close/>
                <a:moveTo>
                  <a:pt x="17" y="4"/>
                </a:moveTo>
                <a:cubicBezTo>
                  <a:pt x="14" y="4"/>
                  <a:pt x="11" y="6"/>
                  <a:pt x="9" y="8"/>
                </a:cubicBezTo>
                <a:cubicBezTo>
                  <a:pt x="4" y="12"/>
                  <a:pt x="4" y="20"/>
                  <a:pt x="9" y="24"/>
                </a:cubicBezTo>
                <a:cubicBezTo>
                  <a:pt x="11" y="27"/>
                  <a:pt x="14" y="28"/>
                  <a:pt x="17" y="28"/>
                </a:cubicBezTo>
                <a:cubicBezTo>
                  <a:pt x="20" y="28"/>
                  <a:pt x="23" y="27"/>
                  <a:pt x="26" y="24"/>
                </a:cubicBezTo>
                <a:cubicBezTo>
                  <a:pt x="30" y="20"/>
                  <a:pt x="30" y="12"/>
                  <a:pt x="26" y="8"/>
                </a:cubicBezTo>
                <a:cubicBezTo>
                  <a:pt x="23" y="6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4" name="CustomShape 30"/>
          <p:cNvSpPr/>
          <p:nvPr/>
        </p:nvSpPr>
        <p:spPr>
          <a:xfrm>
            <a:off x="11631600" y="1539720"/>
            <a:ext cx="188640" cy="19008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5" name="CustomShape 31"/>
          <p:cNvSpPr/>
          <p:nvPr/>
        </p:nvSpPr>
        <p:spPr>
          <a:xfrm>
            <a:off x="11531520" y="5694480"/>
            <a:ext cx="298080" cy="1153800"/>
          </a:xfrm>
          <a:custGeom>
            <a:avLst/>
            <a:gdLst/>
            <a:ahLst/>
            <a:cxnLst/>
            <a:rect l="l" t="t" r="r" b="b"/>
            <a:pathLst>
              <a:path w="188" h="727">
                <a:moveTo>
                  <a:pt x="15" y="727"/>
                </a:moveTo>
                <a:lnTo>
                  <a:pt x="0" y="727"/>
                </a:lnTo>
                <a:lnTo>
                  <a:pt x="0" y="407"/>
                </a:lnTo>
                <a:lnTo>
                  <a:pt x="0" y="407"/>
                </a:lnTo>
                <a:lnTo>
                  <a:pt x="176" y="0"/>
                </a:lnTo>
                <a:lnTo>
                  <a:pt x="188" y="6"/>
                </a:lnTo>
                <a:lnTo>
                  <a:pt x="15" y="410"/>
                </a:lnTo>
                <a:lnTo>
                  <a:pt x="15" y="727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32"/>
          <p:cNvSpPr/>
          <p:nvPr/>
        </p:nvSpPr>
        <p:spPr>
          <a:xfrm>
            <a:off x="11773080" y="5551560"/>
            <a:ext cx="156960" cy="155160"/>
          </a:xfrm>
          <a:custGeom>
            <a:avLst/>
            <a:gdLst/>
            <a:ahLst/>
            <a:cxnLst/>
            <a:rect l="l" t="t" r="r" b="b"/>
            <a:pathLst>
              <a:path w="33" h="33">
                <a:moveTo>
                  <a:pt x="17" y="33"/>
                </a:moveTo>
                <a:cubicBezTo>
                  <a:pt x="8" y="33"/>
                  <a:pt x="0" y="25"/>
                  <a:pt x="0" y="16"/>
                </a:cubicBezTo>
                <a:cubicBezTo>
                  <a:pt x="0" y="7"/>
                  <a:pt x="8" y="0"/>
                  <a:pt x="17" y="0"/>
                </a:cubicBezTo>
                <a:cubicBezTo>
                  <a:pt x="26" y="0"/>
                  <a:pt x="33" y="7"/>
                  <a:pt x="33" y="16"/>
                </a:cubicBezTo>
                <a:cubicBezTo>
                  <a:pt x="33" y="25"/>
                  <a:pt x="26" y="33"/>
                  <a:pt x="17" y="33"/>
                </a:cubicBezTo>
                <a:close/>
                <a:moveTo>
                  <a:pt x="17" y="4"/>
                </a:moveTo>
                <a:cubicBezTo>
                  <a:pt x="10" y="4"/>
                  <a:pt x="4" y="9"/>
                  <a:pt x="4" y="16"/>
                </a:cubicBezTo>
                <a:cubicBezTo>
                  <a:pt x="4" y="23"/>
                  <a:pt x="10" y="29"/>
                  <a:pt x="17" y="29"/>
                </a:cubicBezTo>
                <a:cubicBezTo>
                  <a:pt x="23" y="29"/>
                  <a:pt x="29" y="23"/>
                  <a:pt x="29" y="16"/>
                </a:cubicBezTo>
                <a:cubicBezTo>
                  <a:pt x="29" y="9"/>
                  <a:pt x="23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33"/>
          <p:cNvSpPr/>
          <p:nvPr/>
        </p:nvSpPr>
        <p:spPr>
          <a:xfrm>
            <a:off x="11711160" y="4680"/>
            <a:ext cx="304560" cy="1544400"/>
          </a:xfrm>
          <a:custGeom>
            <a:avLst/>
            <a:gdLst/>
            <a:ahLst/>
            <a:cxnLst/>
            <a:rect l="l" t="t" r="r" b="b"/>
            <a:pathLst>
              <a:path w="192" h="973">
                <a:moveTo>
                  <a:pt x="15" y="973"/>
                </a:moveTo>
                <a:lnTo>
                  <a:pt x="0" y="973"/>
                </a:lnTo>
                <a:lnTo>
                  <a:pt x="0" y="790"/>
                </a:lnTo>
                <a:lnTo>
                  <a:pt x="174" y="614"/>
                </a:lnTo>
                <a:lnTo>
                  <a:pt x="174" y="0"/>
                </a:lnTo>
                <a:lnTo>
                  <a:pt x="192" y="0"/>
                </a:lnTo>
                <a:lnTo>
                  <a:pt x="192" y="620"/>
                </a:lnTo>
                <a:lnTo>
                  <a:pt x="15" y="796"/>
                </a:lnTo>
                <a:lnTo>
                  <a:pt x="15" y="97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8" name="CustomShape 34"/>
          <p:cNvSpPr/>
          <p:nvPr/>
        </p:nvSpPr>
        <p:spPr>
          <a:xfrm>
            <a:off x="11636280" y="4867200"/>
            <a:ext cx="18864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35"/>
          <p:cNvSpPr/>
          <p:nvPr/>
        </p:nvSpPr>
        <p:spPr>
          <a:xfrm>
            <a:off x="11441160" y="5046840"/>
            <a:ext cx="307440" cy="1801440"/>
          </a:xfrm>
          <a:custGeom>
            <a:avLst/>
            <a:gdLst/>
            <a:ahLst/>
            <a:cxnLst/>
            <a:rect l="l" t="t" r="r" b="b"/>
            <a:pathLst>
              <a:path w="194" h="1135">
                <a:moveTo>
                  <a:pt x="18" y="1135"/>
                </a:moveTo>
                <a:lnTo>
                  <a:pt x="0" y="1135"/>
                </a:lnTo>
                <a:lnTo>
                  <a:pt x="0" y="354"/>
                </a:lnTo>
                <a:lnTo>
                  <a:pt x="176" y="177"/>
                </a:lnTo>
                <a:lnTo>
                  <a:pt x="176" y="0"/>
                </a:lnTo>
                <a:lnTo>
                  <a:pt x="194" y="0"/>
                </a:lnTo>
                <a:lnTo>
                  <a:pt x="194" y="183"/>
                </a:lnTo>
                <a:lnTo>
                  <a:pt x="18" y="360"/>
                </a:lnTo>
                <a:lnTo>
                  <a:pt x="18" y="1135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0" name="CustomShape 36"/>
          <p:cNvSpPr/>
          <p:nvPr/>
        </p:nvSpPr>
        <p:spPr>
          <a:xfrm>
            <a:off x="11849040" y="6416640"/>
            <a:ext cx="190080" cy="188640"/>
          </a:xfrm>
          <a:custGeom>
            <a:avLst/>
            <a:gdLst/>
            <a:ahLst/>
            <a:cxn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1" name="CustomShape 37"/>
          <p:cNvSpPr/>
          <p:nvPr/>
        </p:nvSpPr>
        <p:spPr>
          <a:xfrm>
            <a:off x="11939760" y="6595920"/>
            <a:ext cx="23400" cy="252000"/>
          </a:xfrm>
          <a:prstGeom prst="rect">
            <a:avLst/>
          </a:pr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72" name="PlaceHolder 38"/>
          <p:cNvSpPr>
            <a:spLocks noGrp="1"/>
          </p:cNvSpPr>
          <p:nvPr>
            <p:ph type="title"/>
          </p:nvPr>
        </p:nvSpPr>
        <p:spPr>
          <a:xfrm>
            <a:off x="1141560" y="618480"/>
            <a:ext cx="9905760" cy="1478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600" b="0" strike="noStrike" cap="all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マスター タイトルの書式設定</a:t>
            </a:r>
            <a:endParaRPr lang="en-US" sz="36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173" name="PlaceHolder 39"/>
          <p:cNvSpPr>
            <a:spLocks noGrp="1"/>
          </p:cNvSpPr>
          <p:nvPr>
            <p:ph type="body"/>
          </p:nvPr>
        </p:nvSpPr>
        <p:spPr>
          <a:xfrm>
            <a:off x="1141560" y="2249640"/>
            <a:ext cx="9905760" cy="3541320"/>
          </a:xfrm>
          <a:prstGeom prst="rect">
            <a:avLst/>
          </a:prstGeom>
        </p:spPr>
        <p:txBody>
          <a:bodyPr/>
          <a:lstStyle/>
          <a:p>
            <a:pPr marL="228600" indent="-228240">
              <a:lnSpc>
                <a:spcPct val="100000"/>
              </a:lnSpc>
              <a:spcBef>
                <a:spcPts val="1001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マスター テキストの書式設定</a:t>
            </a:r>
          </a:p>
          <a:p>
            <a:pPr marL="685800" lvl="1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第 2 レベル</a:t>
            </a:r>
          </a:p>
          <a:p>
            <a:pPr marL="1143000" lvl="2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lang="en-US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第 3 レベル</a:t>
            </a:r>
          </a:p>
          <a:p>
            <a:pPr marL="1600200" lvl="3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第 4 レベル</a:t>
            </a:r>
          </a:p>
          <a:p>
            <a:pPr marL="2057400" lvl="4" indent="-228240">
              <a:lnSpc>
                <a:spcPct val="100000"/>
              </a:lnSpc>
              <a:spcBef>
                <a:spcPts val="499"/>
              </a:spcBef>
              <a:buClr>
                <a:srgbClr val="FFFFFF"/>
              </a:buClr>
              <a:buSzPct val="125000"/>
              <a:buFont typeface="Arial"/>
              <a:buChar char="•"/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第 5 レベル</a:t>
            </a:r>
          </a:p>
        </p:txBody>
      </p:sp>
      <p:sp>
        <p:nvSpPr>
          <p:cNvPr id="174" name="PlaceHolder 40"/>
          <p:cNvSpPr>
            <a:spLocks noGrp="1"/>
          </p:cNvSpPr>
          <p:nvPr>
            <p:ph type="dt"/>
          </p:nvPr>
        </p:nvSpPr>
        <p:spPr>
          <a:xfrm>
            <a:off x="7457040" y="58831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B01C5696-27C0-4E17-A2E2-DF66E51A50E8}" type="datetime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10/9/2017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5" name="PlaceHolder 41"/>
          <p:cNvSpPr>
            <a:spLocks noGrp="1"/>
          </p:cNvSpPr>
          <p:nvPr>
            <p:ph type="ftr"/>
          </p:nvPr>
        </p:nvSpPr>
        <p:spPr>
          <a:xfrm>
            <a:off x="1141560" y="5883120"/>
            <a:ext cx="623880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76" name="PlaceHolder 42"/>
          <p:cNvSpPr>
            <a:spLocks noGrp="1"/>
          </p:cNvSpPr>
          <p:nvPr>
            <p:ph type="sldNum"/>
          </p:nvPr>
        </p:nvSpPr>
        <p:spPr>
          <a:xfrm>
            <a:off x="10276200" y="5883120"/>
            <a:ext cx="7707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8D63C46-1B9A-4E0A-814E-EBDE6B5DB5C3}" type="slidenum">
              <a:rPr lang="en-US" sz="105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‹#›</a:t>
            </a:fld>
            <a:endParaRPr lang="en-US" sz="105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Shape 1"/>
          <p:cNvSpPr txBox="1"/>
          <p:nvPr/>
        </p:nvSpPr>
        <p:spPr>
          <a:xfrm>
            <a:off x="1876320" y="1122480"/>
            <a:ext cx="8791200" cy="23871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4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U-16</a:t>
            </a:r>
            <a:br/>
            <a:r>
              <a:rPr lang="en-US" sz="4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Programming Contest</a:t>
            </a:r>
            <a:br/>
            <a:r>
              <a:rPr lang="en-US" sz="4800" b="0" strike="noStrike" cap="all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IN KUSHIRO</a:t>
            </a:r>
            <a:endParaRPr lang="en-US" sz="4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w Cen MT"/>
            </a:endParaRPr>
          </a:p>
        </p:txBody>
      </p:sp>
      <p:sp>
        <p:nvSpPr>
          <p:cNvPr id="214" name="TextShape 2"/>
          <p:cNvSpPr txBox="1"/>
          <p:nvPr/>
        </p:nvSpPr>
        <p:spPr>
          <a:xfrm>
            <a:off x="1876320" y="3602160"/>
            <a:ext cx="8791200" cy="16552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  <a:spcBef>
                <a:spcPts val="1001"/>
              </a:spcBef>
            </a:pP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1141560" y="2249640"/>
            <a:ext cx="9905760" cy="3541320"/>
          </a:xfrm>
          <a:prstGeom prst="rect">
            <a:avLst/>
          </a:prstGeom>
          <a:noFill/>
          <a:ln>
            <a:noFill/>
          </a:ln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U-16 プログラミングコンテストとは16歳以下（高校1年生以下）の若い人たちが悩み、迷い、考え込んで作り上げたプログラムを参加者がお互いに出し合い、そのプログラムを競技形式で戦わせる大会のことです</a:t>
            </a:r>
          </a:p>
        </p:txBody>
      </p:sp>
      <p:sp>
        <p:nvSpPr>
          <p:cNvPr id="216" name="CustomShape 2"/>
          <p:cNvSpPr/>
          <p:nvPr/>
        </p:nvSpPr>
        <p:spPr>
          <a:xfrm>
            <a:off x="1141560" y="716760"/>
            <a:ext cx="967104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What is U-16 Programing contest？</a:t>
            </a:r>
            <a:endParaRPr lang="en-US" sz="4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1141560" y="716760"/>
            <a:ext cx="967104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Contest Contents </a:t>
            </a:r>
            <a:endParaRPr lang="en-US" sz="4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1141560" y="1746360"/>
            <a:ext cx="96710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碁盤目フィールドの上で参加者が作成したプログラム同士を戦わせる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「</a:t>
            </a: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CHaser」対戦型ゲームプラットフォームを使用します</a:t>
            </a: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。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9" name="図 7"/>
          <p:cNvPicPr/>
          <p:nvPr/>
        </p:nvPicPr>
        <p:blipFill>
          <a:blip r:embed="rId2"/>
          <a:stretch/>
        </p:blipFill>
        <p:spPr>
          <a:xfrm>
            <a:off x="1141560" y="3042720"/>
            <a:ext cx="3701880" cy="3257640"/>
          </a:xfrm>
          <a:prstGeom prst="rect">
            <a:avLst/>
          </a:prstGeom>
          <a:ln>
            <a:noFill/>
          </a:ln>
        </p:spPr>
      </p:pic>
      <p:sp>
        <p:nvSpPr>
          <p:cNvPr id="220" name="CustomShape 3"/>
          <p:cNvSpPr/>
          <p:nvPr/>
        </p:nvSpPr>
        <p:spPr>
          <a:xfrm>
            <a:off x="2165760" y="2587680"/>
            <a:ext cx="16912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CHaser全体像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1" name="図 9"/>
          <p:cNvPicPr/>
          <p:nvPr/>
        </p:nvPicPr>
        <p:blipFill>
          <a:blip r:embed="rId3"/>
          <a:stretch/>
        </p:blipFill>
        <p:spPr>
          <a:xfrm>
            <a:off x="6548040" y="3333600"/>
            <a:ext cx="923760" cy="914040"/>
          </a:xfrm>
          <a:prstGeom prst="rect">
            <a:avLst/>
          </a:prstGeom>
          <a:ln>
            <a:noFill/>
          </a:ln>
        </p:spPr>
      </p:pic>
      <p:pic>
        <p:nvPicPr>
          <p:cNvPr id="222" name="図 10"/>
          <p:cNvPicPr/>
          <p:nvPr/>
        </p:nvPicPr>
        <p:blipFill>
          <a:blip r:embed="rId4"/>
          <a:stretch/>
        </p:blipFill>
        <p:spPr>
          <a:xfrm>
            <a:off x="8912880" y="3314520"/>
            <a:ext cx="923760" cy="933120"/>
          </a:xfrm>
          <a:prstGeom prst="rect">
            <a:avLst/>
          </a:prstGeom>
          <a:ln>
            <a:noFill/>
          </a:ln>
        </p:spPr>
      </p:pic>
      <p:pic>
        <p:nvPicPr>
          <p:cNvPr id="223" name="図 11"/>
          <p:cNvPicPr/>
          <p:nvPr/>
        </p:nvPicPr>
        <p:blipFill>
          <a:blip r:embed="rId5"/>
          <a:stretch/>
        </p:blipFill>
        <p:spPr>
          <a:xfrm>
            <a:off x="6548040" y="4878000"/>
            <a:ext cx="923760" cy="923760"/>
          </a:xfrm>
          <a:prstGeom prst="rect">
            <a:avLst/>
          </a:prstGeom>
          <a:ln>
            <a:noFill/>
          </a:ln>
        </p:spPr>
      </p:pic>
      <p:pic>
        <p:nvPicPr>
          <p:cNvPr id="224" name="図 12"/>
          <p:cNvPicPr/>
          <p:nvPr/>
        </p:nvPicPr>
        <p:blipFill>
          <a:blip r:embed="rId6"/>
          <a:stretch/>
        </p:blipFill>
        <p:spPr>
          <a:xfrm>
            <a:off x="8912880" y="4858920"/>
            <a:ext cx="923760" cy="942840"/>
          </a:xfrm>
          <a:prstGeom prst="rect">
            <a:avLst/>
          </a:prstGeom>
          <a:ln>
            <a:noFill/>
          </a:ln>
        </p:spPr>
      </p:pic>
      <p:sp>
        <p:nvSpPr>
          <p:cNvPr id="225" name="CustomShape 4"/>
          <p:cNvSpPr/>
          <p:nvPr/>
        </p:nvSpPr>
        <p:spPr>
          <a:xfrm>
            <a:off x="6894720" y="2581560"/>
            <a:ext cx="25844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CHaserの各オブジェクト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CustomShape 5"/>
          <p:cNvSpPr/>
          <p:nvPr/>
        </p:nvSpPr>
        <p:spPr>
          <a:xfrm>
            <a:off x="6273000" y="2950920"/>
            <a:ext cx="14734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Hot(Player)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CustomShape 6"/>
          <p:cNvSpPr/>
          <p:nvPr/>
        </p:nvSpPr>
        <p:spPr>
          <a:xfrm>
            <a:off x="8587080" y="2950920"/>
            <a:ext cx="15757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Cool(Player)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CustomShape 7"/>
          <p:cNvSpPr/>
          <p:nvPr/>
        </p:nvSpPr>
        <p:spPr>
          <a:xfrm>
            <a:off x="6265080" y="4489200"/>
            <a:ext cx="1424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Hart(Point)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CustomShape 8"/>
          <p:cNvSpPr/>
          <p:nvPr/>
        </p:nvSpPr>
        <p:spPr>
          <a:xfrm>
            <a:off x="8665516" y="4489200"/>
            <a:ext cx="659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Wall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1141560" y="716760"/>
            <a:ext cx="967104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「</a:t>
            </a:r>
            <a:r>
              <a:rPr lang="en-US" sz="4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CHaser</a:t>
            </a:r>
            <a:r>
              <a:rPr lang="en-US" sz="4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」 Game System 2</a:t>
            </a: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1147680" y="1705680"/>
            <a:ext cx="10954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勝利条件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3"/>
          <p:cNvSpPr/>
          <p:nvPr/>
        </p:nvSpPr>
        <p:spPr>
          <a:xfrm>
            <a:off x="1083960" y="2232000"/>
            <a:ext cx="21027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1:Hartを相手よりも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　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多く獲得する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8" name="図 7"/>
          <p:cNvPicPr/>
          <p:nvPr/>
        </p:nvPicPr>
        <p:blipFill>
          <a:blip r:embed="rId2"/>
          <a:stretch/>
        </p:blipFill>
        <p:spPr>
          <a:xfrm>
            <a:off x="1481400" y="2914920"/>
            <a:ext cx="1319400" cy="1319400"/>
          </a:xfrm>
          <a:prstGeom prst="rect">
            <a:avLst/>
          </a:prstGeom>
          <a:ln>
            <a:noFill/>
          </a:ln>
        </p:spPr>
      </p:pic>
      <p:sp>
        <p:nvSpPr>
          <p:cNvPr id="249" name="CustomShape 4"/>
          <p:cNvSpPr/>
          <p:nvPr/>
        </p:nvSpPr>
        <p:spPr>
          <a:xfrm>
            <a:off x="3962160" y="2232000"/>
            <a:ext cx="30067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2:相手のコマをWallで埋める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0" name="図 10"/>
          <p:cNvPicPr/>
          <p:nvPr/>
        </p:nvPicPr>
        <p:blipFill>
          <a:blip r:embed="rId3"/>
          <a:stretch/>
        </p:blipFill>
        <p:spPr>
          <a:xfrm>
            <a:off x="4804920" y="2910240"/>
            <a:ext cx="1321560" cy="1348920"/>
          </a:xfrm>
          <a:prstGeom prst="rect">
            <a:avLst/>
          </a:prstGeom>
          <a:ln>
            <a:noFill/>
          </a:ln>
        </p:spPr>
      </p:pic>
      <p:sp>
        <p:nvSpPr>
          <p:cNvPr id="251" name="CustomShape 5"/>
          <p:cNvSpPr/>
          <p:nvPr/>
        </p:nvSpPr>
        <p:spPr>
          <a:xfrm>
            <a:off x="7797600" y="2225880"/>
            <a:ext cx="32277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3:相手のプログラムが不具合で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　</a:t>
            </a: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自分からWallに埋まる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2" name="図 12"/>
          <p:cNvPicPr/>
          <p:nvPr/>
        </p:nvPicPr>
        <p:blipFill>
          <a:blip r:embed="rId4"/>
          <a:stretch/>
        </p:blipFill>
        <p:spPr>
          <a:xfrm>
            <a:off x="8750880" y="2904480"/>
            <a:ext cx="1321200" cy="1348920"/>
          </a:xfrm>
          <a:prstGeom prst="rect">
            <a:avLst/>
          </a:prstGeom>
          <a:ln>
            <a:noFill/>
          </a:ln>
        </p:spPr>
      </p:pic>
      <p:sp>
        <p:nvSpPr>
          <p:cNvPr id="253" name="CustomShape 6"/>
          <p:cNvSpPr/>
          <p:nvPr/>
        </p:nvSpPr>
        <p:spPr>
          <a:xfrm>
            <a:off x="1062000" y="4629960"/>
            <a:ext cx="542664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4:相手のプログラムの不具合によりChaserがフリーズ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5:相手からのプログラム送信が止まる、切断される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7"/>
          <p:cNvSpPr/>
          <p:nvPr/>
        </p:nvSpPr>
        <p:spPr>
          <a:xfrm>
            <a:off x="1889280" y="5557320"/>
            <a:ext cx="817488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その他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1:CHaserサーバーが何らかの不具合で停止した場合はその試合の勝敗は無効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2:両者のコマが正常に動作し、Wallにも埋まらず、Hartの数が同じ場合は引き分け</a:t>
            </a:r>
            <a:endParaRPr lang="en-US" sz="2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1141560" y="716760"/>
            <a:ext cx="967104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US" sz="40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AGDRec">
            <a:hlinkClick r:id="" action="ppaction://media"/>
            <a:extLst>
              <a:ext uri="{FF2B5EF4-FFF2-40B4-BE49-F238E27FC236}">
                <a16:creationId xmlns:a16="http://schemas.microsoft.com/office/drawing/2014/main" id="{D91C08C9-2168-4D68-BE9D-26CFEA7C1D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35502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"/>
          <p:cNvSpPr/>
          <p:nvPr/>
        </p:nvSpPr>
        <p:spPr>
          <a:xfrm>
            <a:off x="4888440" y="2900880"/>
            <a:ext cx="2677320" cy="913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U-16</a:t>
            </a:r>
            <a:br>
              <a:rPr sz="2400" dirty="0"/>
            </a:b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Programming Contest</a:t>
            </a:r>
            <a:br>
              <a:rPr sz="2400" dirty="0"/>
            </a:b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</a:rPr>
              <a:t>IN KUSHIRO</a:t>
            </a:r>
            <a:endParaRPr lang="en-US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FF00"/>
      </a:dk1>
      <a:lt1>
        <a:sysClr val="window" lastClr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FF00"/>
      </a:dk1>
      <a:lt1>
        <a:sysClr val="window" lastClr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TM04033919[[fn=回路]]</Template>
  <TotalTime>742</TotalTime>
  <Words>92</Words>
  <Application>Microsoft Office PowerPoint</Application>
  <PresentationFormat>ワイド画面</PresentationFormat>
  <Paragraphs>25</Paragraphs>
  <Slides>6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2</vt:i4>
      </vt:variant>
      <vt:variant>
        <vt:lpstr>スライド タイトル</vt:lpstr>
      </vt:variant>
      <vt:variant>
        <vt:i4>6</vt:i4>
      </vt:variant>
    </vt:vector>
  </HeadingPairs>
  <TitlesOfParts>
    <vt:vector size="14" baseType="lpstr">
      <vt:lpstr>Arial</vt:lpstr>
      <vt:lpstr>DejaVu Sans</vt:lpstr>
      <vt:lpstr>Symbol</vt:lpstr>
      <vt:lpstr>Times New Roman</vt:lpstr>
      <vt:lpstr>Tw Cen MT</vt:lpstr>
      <vt:lpstr>Wingdings</vt:lpstr>
      <vt:lpstr>Office Theme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U-16 Programming Contest IN KUSHIRO</dc:title>
  <dc:subject/>
  <dc:creator>篠田裕人</dc:creator>
  <dc:description/>
  <cp:lastModifiedBy>かとちゃん</cp:lastModifiedBy>
  <cp:revision>25</cp:revision>
  <dcterms:created xsi:type="dcterms:W3CDTF">2017-07-19T10:47:12Z</dcterms:created>
  <dcterms:modified xsi:type="dcterms:W3CDTF">2017-10-09T13:52:51Z</dcterms:modified>
  <dc:language>ja-JP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ワイド画面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7</vt:i4>
  </property>
</Properties>
</file>